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8" r:id="rId3"/>
    <p:sldId id="281" r:id="rId4"/>
    <p:sldId id="282" r:id="rId5"/>
    <p:sldId id="277" r:id="rId6"/>
    <p:sldId id="394" r:id="rId7"/>
    <p:sldId id="262" r:id="rId8"/>
    <p:sldId id="279" r:id="rId9"/>
    <p:sldId id="280" r:id="rId10"/>
    <p:sldId id="393" r:id="rId11"/>
    <p:sldId id="392" r:id="rId12"/>
    <p:sldId id="275" r:id="rId13"/>
    <p:sldId id="274" r:id="rId14"/>
    <p:sldId id="268" r:id="rId15"/>
    <p:sldId id="395" r:id="rId16"/>
    <p:sldId id="276" r:id="rId17"/>
    <p:sldId id="396" r:id="rId18"/>
    <p:sldId id="397" r:id="rId19"/>
    <p:sldId id="270" r:id="rId20"/>
    <p:sldId id="391" r:id="rId21"/>
    <p:sldId id="263" r:id="rId22"/>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7901E"/>
    <a:srgbClr val="EE3A24"/>
    <a:srgbClr val="54316C"/>
    <a:srgbClr val="116EB7"/>
    <a:srgbClr val="00AEE6"/>
    <a:srgbClr val="AD246C"/>
    <a:srgbClr val="EE3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4689" autoAdjust="0"/>
  </p:normalViewPr>
  <p:slideViewPr>
    <p:cSldViewPr>
      <p:cViewPr varScale="1">
        <p:scale>
          <a:sx n="46" d="100"/>
          <a:sy n="46" d="100"/>
        </p:scale>
        <p:origin x="1420"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B3896D-EB4A-414C-8547-B31D139F4294}" type="doc">
      <dgm:prSet loTypeId="urn:microsoft.com/office/officeart/2005/8/layout/hProcess9" loCatId="process" qsTypeId="urn:microsoft.com/office/officeart/2005/8/quickstyle/simple1" qsCatId="simple" csTypeId="urn:microsoft.com/office/officeart/2005/8/colors/colorful4" csCatId="colorful" phldr="1"/>
      <dgm:spPr/>
    </dgm:pt>
    <dgm:pt modelId="{F86739D5-6450-4CB0-AB4B-8BA6C8354548}">
      <dgm:prSet phldrT="[Text]"/>
      <dgm:spPr/>
      <dgm:t>
        <a:bodyPr/>
        <a:lstStyle/>
        <a:p>
          <a:r>
            <a:rPr lang="en-AU"/>
            <a:t>Lodging the complaint</a:t>
          </a:r>
        </a:p>
      </dgm:t>
    </dgm:pt>
    <dgm:pt modelId="{18EDCCEA-58D4-44FA-8ACE-997143A81F40}" type="parTrans" cxnId="{CB58CA0F-79FB-46F0-A9EA-39D4D63A161F}">
      <dgm:prSet/>
      <dgm:spPr/>
      <dgm:t>
        <a:bodyPr/>
        <a:lstStyle/>
        <a:p>
          <a:endParaRPr lang="en-AU"/>
        </a:p>
      </dgm:t>
    </dgm:pt>
    <dgm:pt modelId="{199FFCA4-C0F0-4450-A595-2D0E19019C1E}" type="sibTrans" cxnId="{CB58CA0F-79FB-46F0-A9EA-39D4D63A161F}">
      <dgm:prSet/>
      <dgm:spPr/>
      <dgm:t>
        <a:bodyPr/>
        <a:lstStyle/>
        <a:p>
          <a:endParaRPr lang="en-AU"/>
        </a:p>
      </dgm:t>
    </dgm:pt>
    <dgm:pt modelId="{2ADF012D-8AB9-43A8-9CAE-80841FA0D2D4}">
      <dgm:prSet phldrT="[Text]"/>
      <dgm:spPr/>
      <dgm:t>
        <a:bodyPr/>
        <a:lstStyle/>
        <a:p>
          <a:r>
            <a:rPr lang="en-US"/>
            <a:t>Acknowledging the complaint</a:t>
          </a:r>
          <a:endParaRPr lang="en-AU" b="1"/>
        </a:p>
      </dgm:t>
    </dgm:pt>
    <dgm:pt modelId="{8FB12789-0F3F-433B-A3AC-603E81EAFA63}" type="parTrans" cxnId="{89BD0286-8100-45B1-9F46-9ABFDEE19429}">
      <dgm:prSet/>
      <dgm:spPr/>
      <dgm:t>
        <a:bodyPr/>
        <a:lstStyle/>
        <a:p>
          <a:endParaRPr lang="en-AU"/>
        </a:p>
      </dgm:t>
    </dgm:pt>
    <dgm:pt modelId="{6D5049E7-257A-48A0-B133-A27D060871AA}" type="sibTrans" cxnId="{89BD0286-8100-45B1-9F46-9ABFDEE19429}">
      <dgm:prSet/>
      <dgm:spPr/>
      <dgm:t>
        <a:bodyPr/>
        <a:lstStyle/>
        <a:p>
          <a:endParaRPr lang="en-AU"/>
        </a:p>
      </dgm:t>
    </dgm:pt>
    <dgm:pt modelId="{4EAF6BEF-6AAB-4229-9CA3-711307EDED47}">
      <dgm:prSet phldrT="[Text]"/>
      <dgm:spPr/>
      <dgm:t>
        <a:bodyPr/>
        <a:lstStyle/>
        <a:p>
          <a:r>
            <a:rPr lang="en-AU"/>
            <a:t>Ongoing communication</a:t>
          </a:r>
        </a:p>
      </dgm:t>
    </dgm:pt>
    <dgm:pt modelId="{030E651C-7072-4E1E-87FA-B48FAA72C28C}" type="parTrans" cxnId="{B83D9A99-6FD3-45FB-881A-BDC6D1F06F93}">
      <dgm:prSet/>
      <dgm:spPr/>
      <dgm:t>
        <a:bodyPr/>
        <a:lstStyle/>
        <a:p>
          <a:endParaRPr lang="en-AU"/>
        </a:p>
      </dgm:t>
    </dgm:pt>
    <dgm:pt modelId="{5FF70B3E-F6DF-4D23-8D91-87AE33B0B8D7}" type="sibTrans" cxnId="{B83D9A99-6FD3-45FB-881A-BDC6D1F06F93}">
      <dgm:prSet/>
      <dgm:spPr/>
      <dgm:t>
        <a:bodyPr/>
        <a:lstStyle/>
        <a:p>
          <a:endParaRPr lang="en-AU"/>
        </a:p>
      </dgm:t>
    </dgm:pt>
    <dgm:pt modelId="{4A819755-8EA0-4E4D-893C-E54944F4775D}">
      <dgm:prSet/>
      <dgm:spPr/>
      <dgm:t>
        <a:bodyPr/>
        <a:lstStyle/>
        <a:p>
          <a:r>
            <a:rPr lang="en-AU"/>
            <a:t>Prompt resolution</a:t>
          </a:r>
        </a:p>
      </dgm:t>
    </dgm:pt>
    <dgm:pt modelId="{61D2EC39-1813-4393-B466-1DE920CF26A0}" type="parTrans" cxnId="{9C45F155-2A54-4DD0-ABE4-587685CF5735}">
      <dgm:prSet/>
      <dgm:spPr/>
      <dgm:t>
        <a:bodyPr/>
        <a:lstStyle/>
        <a:p>
          <a:endParaRPr lang="en-AU"/>
        </a:p>
      </dgm:t>
    </dgm:pt>
    <dgm:pt modelId="{09C2B621-AE62-4B4D-8008-374B2D19B9E1}" type="sibTrans" cxnId="{9C45F155-2A54-4DD0-ABE4-587685CF5735}">
      <dgm:prSet/>
      <dgm:spPr/>
      <dgm:t>
        <a:bodyPr/>
        <a:lstStyle/>
        <a:p>
          <a:endParaRPr lang="en-AU"/>
        </a:p>
      </dgm:t>
    </dgm:pt>
    <dgm:pt modelId="{426DE757-98F8-44AD-8CFC-D1E7F8A39118}">
      <dgm:prSet/>
      <dgm:spPr/>
      <dgm:t>
        <a:bodyPr/>
        <a:lstStyle/>
        <a:p>
          <a:r>
            <a:rPr lang="en-AU"/>
            <a:t>Finalising the outcome</a:t>
          </a:r>
        </a:p>
      </dgm:t>
    </dgm:pt>
    <dgm:pt modelId="{86E795E5-8406-46E4-8ABA-34D9D94A6381}" type="parTrans" cxnId="{7149712A-525D-4B36-84F1-74AC1C6D3550}">
      <dgm:prSet/>
      <dgm:spPr/>
      <dgm:t>
        <a:bodyPr/>
        <a:lstStyle/>
        <a:p>
          <a:endParaRPr lang="en-AU"/>
        </a:p>
      </dgm:t>
    </dgm:pt>
    <dgm:pt modelId="{18631D62-3D44-4BEF-B747-D43FD9435FA9}" type="sibTrans" cxnId="{7149712A-525D-4B36-84F1-74AC1C6D3550}">
      <dgm:prSet/>
      <dgm:spPr/>
      <dgm:t>
        <a:bodyPr/>
        <a:lstStyle/>
        <a:p>
          <a:endParaRPr lang="en-AU"/>
        </a:p>
      </dgm:t>
    </dgm:pt>
    <dgm:pt modelId="{29C391F5-06F3-4121-9ABA-B8A1ADEF3EB4}" type="pres">
      <dgm:prSet presAssocID="{F1B3896D-EB4A-414C-8547-B31D139F4294}" presName="CompostProcess" presStyleCnt="0">
        <dgm:presLayoutVars>
          <dgm:dir/>
          <dgm:resizeHandles val="exact"/>
        </dgm:presLayoutVars>
      </dgm:prSet>
      <dgm:spPr/>
    </dgm:pt>
    <dgm:pt modelId="{2BD5A5FF-669F-436F-AE22-606D43F426B9}" type="pres">
      <dgm:prSet presAssocID="{F1B3896D-EB4A-414C-8547-B31D139F4294}" presName="arrow" presStyleLbl="bgShp" presStyleIdx="0" presStyleCnt="1"/>
      <dgm:spPr/>
    </dgm:pt>
    <dgm:pt modelId="{86009E2D-2D73-401B-8DD3-BA2634352D7A}" type="pres">
      <dgm:prSet presAssocID="{F1B3896D-EB4A-414C-8547-B31D139F4294}" presName="linearProcess" presStyleCnt="0"/>
      <dgm:spPr/>
    </dgm:pt>
    <dgm:pt modelId="{0328154D-422E-4098-8075-0DE8C5E48266}" type="pres">
      <dgm:prSet presAssocID="{F86739D5-6450-4CB0-AB4B-8BA6C8354548}" presName="textNode" presStyleLbl="node1" presStyleIdx="0" presStyleCnt="5">
        <dgm:presLayoutVars>
          <dgm:bulletEnabled val="1"/>
        </dgm:presLayoutVars>
      </dgm:prSet>
      <dgm:spPr/>
    </dgm:pt>
    <dgm:pt modelId="{F3A8ECDE-9782-4D82-BCA1-D193C17993D6}" type="pres">
      <dgm:prSet presAssocID="{199FFCA4-C0F0-4450-A595-2D0E19019C1E}" presName="sibTrans" presStyleCnt="0"/>
      <dgm:spPr/>
    </dgm:pt>
    <dgm:pt modelId="{24502571-406A-4FC7-98C9-B539604C3798}" type="pres">
      <dgm:prSet presAssocID="{2ADF012D-8AB9-43A8-9CAE-80841FA0D2D4}" presName="textNode" presStyleLbl="node1" presStyleIdx="1" presStyleCnt="5">
        <dgm:presLayoutVars>
          <dgm:bulletEnabled val="1"/>
        </dgm:presLayoutVars>
      </dgm:prSet>
      <dgm:spPr/>
    </dgm:pt>
    <dgm:pt modelId="{E4064FD1-C219-4A51-804A-B73938F15D21}" type="pres">
      <dgm:prSet presAssocID="{6D5049E7-257A-48A0-B133-A27D060871AA}" presName="sibTrans" presStyleCnt="0"/>
      <dgm:spPr/>
    </dgm:pt>
    <dgm:pt modelId="{BA69753A-B9F0-439F-8246-108AB60AC307}" type="pres">
      <dgm:prSet presAssocID="{4EAF6BEF-6AAB-4229-9CA3-711307EDED47}" presName="textNode" presStyleLbl="node1" presStyleIdx="2" presStyleCnt="5">
        <dgm:presLayoutVars>
          <dgm:bulletEnabled val="1"/>
        </dgm:presLayoutVars>
      </dgm:prSet>
      <dgm:spPr/>
    </dgm:pt>
    <dgm:pt modelId="{39CA077A-339E-4B60-A766-80DCFA64A9FC}" type="pres">
      <dgm:prSet presAssocID="{5FF70B3E-F6DF-4D23-8D91-87AE33B0B8D7}" presName="sibTrans" presStyleCnt="0"/>
      <dgm:spPr/>
    </dgm:pt>
    <dgm:pt modelId="{0FCECFD6-042A-4F0C-AAE8-D9DCFC5F7B57}" type="pres">
      <dgm:prSet presAssocID="{4A819755-8EA0-4E4D-893C-E54944F4775D}" presName="textNode" presStyleLbl="node1" presStyleIdx="3" presStyleCnt="5">
        <dgm:presLayoutVars>
          <dgm:bulletEnabled val="1"/>
        </dgm:presLayoutVars>
      </dgm:prSet>
      <dgm:spPr/>
    </dgm:pt>
    <dgm:pt modelId="{1944F4F0-AE05-4E61-9EE1-0240E330B5EA}" type="pres">
      <dgm:prSet presAssocID="{09C2B621-AE62-4B4D-8008-374B2D19B9E1}" presName="sibTrans" presStyleCnt="0"/>
      <dgm:spPr/>
    </dgm:pt>
    <dgm:pt modelId="{D006A86F-EE8E-435D-BA3B-0E5A1E35D654}" type="pres">
      <dgm:prSet presAssocID="{426DE757-98F8-44AD-8CFC-D1E7F8A39118}" presName="textNode" presStyleLbl="node1" presStyleIdx="4" presStyleCnt="5">
        <dgm:presLayoutVars>
          <dgm:bulletEnabled val="1"/>
        </dgm:presLayoutVars>
      </dgm:prSet>
      <dgm:spPr/>
    </dgm:pt>
  </dgm:ptLst>
  <dgm:cxnLst>
    <dgm:cxn modelId="{577E210A-9A82-4CC6-B0D7-CF3E0BA1B622}" type="presOf" srcId="{F1B3896D-EB4A-414C-8547-B31D139F4294}" destId="{29C391F5-06F3-4121-9ABA-B8A1ADEF3EB4}" srcOrd="0" destOrd="0" presId="urn:microsoft.com/office/officeart/2005/8/layout/hProcess9"/>
    <dgm:cxn modelId="{12DB8E0F-D6EC-44AD-806B-61FBC08FF116}" type="presOf" srcId="{2ADF012D-8AB9-43A8-9CAE-80841FA0D2D4}" destId="{24502571-406A-4FC7-98C9-B539604C3798}" srcOrd="0" destOrd="0" presId="urn:microsoft.com/office/officeart/2005/8/layout/hProcess9"/>
    <dgm:cxn modelId="{CB58CA0F-79FB-46F0-A9EA-39D4D63A161F}" srcId="{F1B3896D-EB4A-414C-8547-B31D139F4294}" destId="{F86739D5-6450-4CB0-AB4B-8BA6C8354548}" srcOrd="0" destOrd="0" parTransId="{18EDCCEA-58D4-44FA-8ACE-997143A81F40}" sibTransId="{199FFCA4-C0F0-4450-A595-2D0E19019C1E}"/>
    <dgm:cxn modelId="{7149712A-525D-4B36-84F1-74AC1C6D3550}" srcId="{F1B3896D-EB4A-414C-8547-B31D139F4294}" destId="{426DE757-98F8-44AD-8CFC-D1E7F8A39118}" srcOrd="4" destOrd="0" parTransId="{86E795E5-8406-46E4-8ABA-34D9D94A6381}" sibTransId="{18631D62-3D44-4BEF-B747-D43FD9435FA9}"/>
    <dgm:cxn modelId="{98675D67-3FDC-46BA-AFD6-D2137A1F9725}" type="presOf" srcId="{4A819755-8EA0-4E4D-893C-E54944F4775D}" destId="{0FCECFD6-042A-4F0C-AAE8-D9DCFC5F7B57}" srcOrd="0" destOrd="0" presId="urn:microsoft.com/office/officeart/2005/8/layout/hProcess9"/>
    <dgm:cxn modelId="{9C45F155-2A54-4DD0-ABE4-587685CF5735}" srcId="{F1B3896D-EB4A-414C-8547-B31D139F4294}" destId="{4A819755-8EA0-4E4D-893C-E54944F4775D}" srcOrd="3" destOrd="0" parTransId="{61D2EC39-1813-4393-B466-1DE920CF26A0}" sibTransId="{09C2B621-AE62-4B4D-8008-374B2D19B9E1}"/>
    <dgm:cxn modelId="{89BD0286-8100-45B1-9F46-9ABFDEE19429}" srcId="{F1B3896D-EB4A-414C-8547-B31D139F4294}" destId="{2ADF012D-8AB9-43A8-9CAE-80841FA0D2D4}" srcOrd="1" destOrd="0" parTransId="{8FB12789-0F3F-433B-A3AC-603E81EAFA63}" sibTransId="{6D5049E7-257A-48A0-B133-A27D060871AA}"/>
    <dgm:cxn modelId="{B83D9A99-6FD3-45FB-881A-BDC6D1F06F93}" srcId="{F1B3896D-EB4A-414C-8547-B31D139F4294}" destId="{4EAF6BEF-6AAB-4229-9CA3-711307EDED47}" srcOrd="2" destOrd="0" parTransId="{030E651C-7072-4E1E-87FA-B48FAA72C28C}" sibTransId="{5FF70B3E-F6DF-4D23-8D91-87AE33B0B8D7}"/>
    <dgm:cxn modelId="{1F45BEB7-8256-4F72-ABFF-740301393106}" type="presOf" srcId="{F86739D5-6450-4CB0-AB4B-8BA6C8354548}" destId="{0328154D-422E-4098-8075-0DE8C5E48266}" srcOrd="0" destOrd="0" presId="urn:microsoft.com/office/officeart/2005/8/layout/hProcess9"/>
    <dgm:cxn modelId="{3BDE0CD6-EAAC-4254-8FED-9E85860AF9DB}" type="presOf" srcId="{426DE757-98F8-44AD-8CFC-D1E7F8A39118}" destId="{D006A86F-EE8E-435D-BA3B-0E5A1E35D654}" srcOrd="0" destOrd="0" presId="urn:microsoft.com/office/officeart/2005/8/layout/hProcess9"/>
    <dgm:cxn modelId="{2DEE1DD9-878A-4984-83A2-6555044B4CBB}" type="presOf" srcId="{4EAF6BEF-6AAB-4229-9CA3-711307EDED47}" destId="{BA69753A-B9F0-439F-8246-108AB60AC307}" srcOrd="0" destOrd="0" presId="urn:microsoft.com/office/officeart/2005/8/layout/hProcess9"/>
    <dgm:cxn modelId="{05B6883D-C09C-402A-848D-1E228FF88257}" type="presParOf" srcId="{29C391F5-06F3-4121-9ABA-B8A1ADEF3EB4}" destId="{2BD5A5FF-669F-436F-AE22-606D43F426B9}" srcOrd="0" destOrd="0" presId="urn:microsoft.com/office/officeart/2005/8/layout/hProcess9"/>
    <dgm:cxn modelId="{D9DCB5E5-2AC3-428F-B0BD-AB4EB1FD054F}" type="presParOf" srcId="{29C391F5-06F3-4121-9ABA-B8A1ADEF3EB4}" destId="{86009E2D-2D73-401B-8DD3-BA2634352D7A}" srcOrd="1" destOrd="0" presId="urn:microsoft.com/office/officeart/2005/8/layout/hProcess9"/>
    <dgm:cxn modelId="{37E4B507-6213-46D0-A80A-2D7C2DD35CEC}" type="presParOf" srcId="{86009E2D-2D73-401B-8DD3-BA2634352D7A}" destId="{0328154D-422E-4098-8075-0DE8C5E48266}" srcOrd="0" destOrd="0" presId="urn:microsoft.com/office/officeart/2005/8/layout/hProcess9"/>
    <dgm:cxn modelId="{61E2FF9E-5233-4DD1-BEBB-DE743CB09CEE}" type="presParOf" srcId="{86009E2D-2D73-401B-8DD3-BA2634352D7A}" destId="{F3A8ECDE-9782-4D82-BCA1-D193C17993D6}" srcOrd="1" destOrd="0" presId="urn:microsoft.com/office/officeart/2005/8/layout/hProcess9"/>
    <dgm:cxn modelId="{717F63FE-15D8-435A-97EC-E5F19E740F54}" type="presParOf" srcId="{86009E2D-2D73-401B-8DD3-BA2634352D7A}" destId="{24502571-406A-4FC7-98C9-B539604C3798}" srcOrd="2" destOrd="0" presId="urn:microsoft.com/office/officeart/2005/8/layout/hProcess9"/>
    <dgm:cxn modelId="{319E7F10-8B6D-44ED-A52F-1B9C0C4BEBC5}" type="presParOf" srcId="{86009E2D-2D73-401B-8DD3-BA2634352D7A}" destId="{E4064FD1-C219-4A51-804A-B73938F15D21}" srcOrd="3" destOrd="0" presId="urn:microsoft.com/office/officeart/2005/8/layout/hProcess9"/>
    <dgm:cxn modelId="{4E4CA495-1281-436F-B430-DBCBE029256F}" type="presParOf" srcId="{86009E2D-2D73-401B-8DD3-BA2634352D7A}" destId="{BA69753A-B9F0-439F-8246-108AB60AC307}" srcOrd="4" destOrd="0" presId="urn:microsoft.com/office/officeart/2005/8/layout/hProcess9"/>
    <dgm:cxn modelId="{C6FCA460-2A7C-456C-ACDD-5E51D177341A}" type="presParOf" srcId="{86009E2D-2D73-401B-8DD3-BA2634352D7A}" destId="{39CA077A-339E-4B60-A766-80DCFA64A9FC}" srcOrd="5" destOrd="0" presId="urn:microsoft.com/office/officeart/2005/8/layout/hProcess9"/>
    <dgm:cxn modelId="{4434D892-9923-40EC-B78F-7B11E44C2B29}" type="presParOf" srcId="{86009E2D-2D73-401B-8DD3-BA2634352D7A}" destId="{0FCECFD6-042A-4F0C-AAE8-D9DCFC5F7B57}" srcOrd="6" destOrd="0" presId="urn:microsoft.com/office/officeart/2005/8/layout/hProcess9"/>
    <dgm:cxn modelId="{FC8F2367-DCF8-4FA1-B724-ED2FF1207B81}" type="presParOf" srcId="{86009E2D-2D73-401B-8DD3-BA2634352D7A}" destId="{1944F4F0-AE05-4E61-9EE1-0240E330B5EA}" srcOrd="7" destOrd="0" presId="urn:microsoft.com/office/officeart/2005/8/layout/hProcess9"/>
    <dgm:cxn modelId="{3748656F-140F-44BE-A3B3-4D8FEE7D6B3B}" type="presParOf" srcId="{86009E2D-2D73-401B-8DD3-BA2634352D7A}" destId="{D006A86F-EE8E-435D-BA3B-0E5A1E35D654}"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5A5FF-669F-436F-AE22-606D43F426B9}">
      <dsp:nvSpPr>
        <dsp:cNvPr id="0" name=""/>
        <dsp:cNvSpPr/>
      </dsp:nvSpPr>
      <dsp:spPr>
        <a:xfrm>
          <a:off x="666035" y="0"/>
          <a:ext cx="7548403" cy="40386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28154D-422E-4098-8075-0DE8C5E48266}">
      <dsp:nvSpPr>
        <dsp:cNvPr id="0" name=""/>
        <dsp:cNvSpPr/>
      </dsp:nvSpPr>
      <dsp:spPr>
        <a:xfrm>
          <a:off x="3902" y="1211580"/>
          <a:ext cx="1706282" cy="16154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kern="1200"/>
            <a:t>Lodging the complaint</a:t>
          </a:r>
        </a:p>
      </dsp:txBody>
      <dsp:txXfrm>
        <a:off x="82761" y="1290439"/>
        <a:ext cx="1548564" cy="1457722"/>
      </dsp:txXfrm>
    </dsp:sp>
    <dsp:sp modelId="{24502571-406A-4FC7-98C9-B539604C3798}">
      <dsp:nvSpPr>
        <dsp:cNvPr id="0" name=""/>
        <dsp:cNvSpPr/>
      </dsp:nvSpPr>
      <dsp:spPr>
        <a:xfrm>
          <a:off x="1795499" y="1211580"/>
          <a:ext cx="1706282" cy="1615440"/>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Acknowledging the complaint</a:t>
          </a:r>
          <a:endParaRPr lang="en-AU" sz="1700" b="1" kern="1200"/>
        </a:p>
      </dsp:txBody>
      <dsp:txXfrm>
        <a:off x="1874358" y="1290439"/>
        <a:ext cx="1548564" cy="1457722"/>
      </dsp:txXfrm>
    </dsp:sp>
    <dsp:sp modelId="{BA69753A-B9F0-439F-8246-108AB60AC307}">
      <dsp:nvSpPr>
        <dsp:cNvPr id="0" name=""/>
        <dsp:cNvSpPr/>
      </dsp:nvSpPr>
      <dsp:spPr>
        <a:xfrm>
          <a:off x="3587096" y="1211580"/>
          <a:ext cx="1706282" cy="161544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kern="1200"/>
            <a:t>Ongoing communication</a:t>
          </a:r>
        </a:p>
      </dsp:txBody>
      <dsp:txXfrm>
        <a:off x="3665955" y="1290439"/>
        <a:ext cx="1548564" cy="1457722"/>
      </dsp:txXfrm>
    </dsp:sp>
    <dsp:sp modelId="{0FCECFD6-042A-4F0C-AAE8-D9DCFC5F7B57}">
      <dsp:nvSpPr>
        <dsp:cNvPr id="0" name=""/>
        <dsp:cNvSpPr/>
      </dsp:nvSpPr>
      <dsp:spPr>
        <a:xfrm>
          <a:off x="5378692" y="1211580"/>
          <a:ext cx="1706282" cy="1615440"/>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kern="1200"/>
            <a:t>Prompt resolution</a:t>
          </a:r>
        </a:p>
      </dsp:txBody>
      <dsp:txXfrm>
        <a:off x="5457551" y="1290439"/>
        <a:ext cx="1548564" cy="1457722"/>
      </dsp:txXfrm>
    </dsp:sp>
    <dsp:sp modelId="{D006A86F-EE8E-435D-BA3B-0E5A1E35D654}">
      <dsp:nvSpPr>
        <dsp:cNvPr id="0" name=""/>
        <dsp:cNvSpPr/>
      </dsp:nvSpPr>
      <dsp:spPr>
        <a:xfrm>
          <a:off x="7170289" y="1211580"/>
          <a:ext cx="1706282" cy="161544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AU" sz="1700" kern="1200"/>
            <a:t>Finalising the outcome</a:t>
          </a:r>
        </a:p>
      </dsp:txBody>
      <dsp:txXfrm>
        <a:off x="7249148" y="1290439"/>
        <a:ext cx="1548564" cy="14577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678" cy="496040"/>
          </a:xfrm>
          <a:prstGeom prst="rect">
            <a:avLst/>
          </a:prstGeom>
        </p:spPr>
        <p:txBody>
          <a:bodyPr vert="horz" lIns="91431" tIns="45716" rIns="91431" bIns="45716" rtlCol="0"/>
          <a:lstStyle>
            <a:lvl1pPr algn="l">
              <a:defRPr sz="1200"/>
            </a:lvl1pPr>
          </a:lstStyle>
          <a:p>
            <a:endParaRPr lang="en-AU"/>
          </a:p>
        </p:txBody>
      </p:sp>
      <p:sp>
        <p:nvSpPr>
          <p:cNvPr id="3" name="Date Placeholder 2"/>
          <p:cNvSpPr>
            <a:spLocks noGrp="1"/>
          </p:cNvSpPr>
          <p:nvPr>
            <p:ph type="dt" sz="quarter" idx="1"/>
          </p:nvPr>
        </p:nvSpPr>
        <p:spPr>
          <a:xfrm>
            <a:off x="3855349" y="1"/>
            <a:ext cx="2950765" cy="496040"/>
          </a:xfrm>
          <a:prstGeom prst="rect">
            <a:avLst/>
          </a:prstGeom>
        </p:spPr>
        <p:txBody>
          <a:bodyPr vert="horz" lIns="91431" tIns="45716" rIns="91431" bIns="45716" rtlCol="0"/>
          <a:lstStyle>
            <a:lvl1pPr algn="r">
              <a:defRPr sz="1200"/>
            </a:lvl1pPr>
          </a:lstStyle>
          <a:p>
            <a:fld id="{696709C7-C2B1-4823-ABA8-F3F52E18827A}" type="datetimeFigureOut">
              <a:rPr lang="en-AU" smtClean="0"/>
              <a:t>22/12/2020</a:t>
            </a:fld>
            <a:endParaRPr lang="en-AU"/>
          </a:p>
        </p:txBody>
      </p:sp>
      <p:sp>
        <p:nvSpPr>
          <p:cNvPr id="4" name="Footer Placeholder 3"/>
          <p:cNvSpPr>
            <a:spLocks noGrp="1"/>
          </p:cNvSpPr>
          <p:nvPr>
            <p:ph type="ftr" sz="quarter" idx="2"/>
          </p:nvPr>
        </p:nvSpPr>
        <p:spPr>
          <a:xfrm>
            <a:off x="1" y="9440982"/>
            <a:ext cx="2949678" cy="496040"/>
          </a:xfrm>
          <a:prstGeom prst="rect">
            <a:avLst/>
          </a:prstGeom>
        </p:spPr>
        <p:txBody>
          <a:bodyPr vert="horz" lIns="91431" tIns="45716" rIns="91431" bIns="45716" rtlCol="0" anchor="b"/>
          <a:lstStyle>
            <a:lvl1pPr algn="l">
              <a:defRPr sz="1200"/>
            </a:lvl1pPr>
          </a:lstStyle>
          <a:p>
            <a:endParaRPr lang="en-AU"/>
          </a:p>
        </p:txBody>
      </p:sp>
      <p:sp>
        <p:nvSpPr>
          <p:cNvPr id="5" name="Slide Number Placeholder 4"/>
          <p:cNvSpPr>
            <a:spLocks noGrp="1"/>
          </p:cNvSpPr>
          <p:nvPr>
            <p:ph type="sldNum" sz="quarter" idx="3"/>
          </p:nvPr>
        </p:nvSpPr>
        <p:spPr>
          <a:xfrm>
            <a:off x="3855349" y="9440982"/>
            <a:ext cx="2950765" cy="496040"/>
          </a:xfrm>
          <a:prstGeom prst="rect">
            <a:avLst/>
          </a:prstGeom>
        </p:spPr>
        <p:txBody>
          <a:bodyPr vert="horz" lIns="91431" tIns="45716" rIns="91431" bIns="45716" rtlCol="0" anchor="b"/>
          <a:lstStyle>
            <a:lvl1pPr algn="r">
              <a:defRPr sz="1200"/>
            </a:lvl1pPr>
          </a:lstStyle>
          <a:p>
            <a:fld id="{F25B6D25-C18B-4514-BFB4-FF361134F1FC}" type="slidenum">
              <a:rPr lang="en-AU" smtClean="0"/>
              <a:t>‹#›</a:t>
            </a:fld>
            <a:endParaRPr lang="en-AU"/>
          </a:p>
        </p:txBody>
      </p:sp>
    </p:spTree>
    <p:extLst>
      <p:ext uri="{BB962C8B-B14F-4D97-AF65-F5344CB8AC3E}">
        <p14:creationId xmlns:p14="http://schemas.microsoft.com/office/powerpoint/2010/main" val="4050703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786" cy="496967"/>
          </a:xfrm>
          <a:prstGeom prst="rect">
            <a:avLst/>
          </a:prstGeom>
        </p:spPr>
        <p:txBody>
          <a:bodyPr vert="horz" lIns="80368" tIns="40184" rIns="80368" bIns="40184" rtlCol="0"/>
          <a:lstStyle>
            <a:lvl1pPr algn="l">
              <a:defRPr sz="1100"/>
            </a:lvl1pPr>
          </a:lstStyle>
          <a:p>
            <a:endParaRPr lang="en-AU"/>
          </a:p>
        </p:txBody>
      </p:sp>
      <p:sp>
        <p:nvSpPr>
          <p:cNvPr id="3" name="Date Placeholder 2"/>
          <p:cNvSpPr>
            <a:spLocks noGrp="1"/>
          </p:cNvSpPr>
          <p:nvPr>
            <p:ph type="dt" idx="1"/>
          </p:nvPr>
        </p:nvSpPr>
        <p:spPr>
          <a:xfrm>
            <a:off x="3855641" y="1"/>
            <a:ext cx="2949786" cy="496967"/>
          </a:xfrm>
          <a:prstGeom prst="rect">
            <a:avLst/>
          </a:prstGeom>
        </p:spPr>
        <p:txBody>
          <a:bodyPr vert="horz" lIns="80368" tIns="40184" rIns="80368" bIns="40184" rtlCol="0"/>
          <a:lstStyle>
            <a:lvl1pPr algn="r">
              <a:defRPr sz="1100"/>
            </a:lvl1pPr>
          </a:lstStyle>
          <a:p>
            <a:fld id="{9F28386C-56DD-48EA-952D-E2EC020DDD7C}" type="datetimeFigureOut">
              <a:rPr lang="en-AU" smtClean="0"/>
              <a:t>22/12/2020</a:t>
            </a:fld>
            <a:endParaRPr lang="en-AU"/>
          </a:p>
        </p:txBody>
      </p:sp>
      <p:sp>
        <p:nvSpPr>
          <p:cNvPr id="4" name="Slide Image Placeholder 3"/>
          <p:cNvSpPr>
            <a:spLocks noGrp="1" noRot="1" noChangeAspect="1"/>
          </p:cNvSpPr>
          <p:nvPr>
            <p:ph type="sldImg" idx="2"/>
          </p:nvPr>
        </p:nvSpPr>
        <p:spPr>
          <a:xfrm>
            <a:off x="90488" y="746125"/>
            <a:ext cx="6626225" cy="3727450"/>
          </a:xfrm>
          <a:prstGeom prst="rect">
            <a:avLst/>
          </a:prstGeom>
          <a:noFill/>
          <a:ln w="12700">
            <a:solidFill>
              <a:prstClr val="black"/>
            </a:solidFill>
          </a:ln>
        </p:spPr>
        <p:txBody>
          <a:bodyPr vert="horz" lIns="80368" tIns="40184" rIns="80368" bIns="40184" rtlCol="0" anchor="ctr"/>
          <a:lstStyle/>
          <a:p>
            <a:endParaRPr lang="en-AU"/>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80368" tIns="40184" rIns="80368" bIns="401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9440071"/>
            <a:ext cx="2949786" cy="496967"/>
          </a:xfrm>
          <a:prstGeom prst="rect">
            <a:avLst/>
          </a:prstGeom>
        </p:spPr>
        <p:txBody>
          <a:bodyPr vert="horz" lIns="80368" tIns="40184" rIns="80368" bIns="40184" rtlCol="0" anchor="b"/>
          <a:lstStyle>
            <a:lvl1pPr algn="l">
              <a:defRPr sz="1100"/>
            </a:lvl1pPr>
          </a:lstStyle>
          <a:p>
            <a:endParaRPr lang="en-AU"/>
          </a:p>
        </p:txBody>
      </p:sp>
      <p:sp>
        <p:nvSpPr>
          <p:cNvPr id="7" name="Slide Number Placeholder 6"/>
          <p:cNvSpPr>
            <a:spLocks noGrp="1"/>
          </p:cNvSpPr>
          <p:nvPr>
            <p:ph type="sldNum" sz="quarter" idx="5"/>
          </p:nvPr>
        </p:nvSpPr>
        <p:spPr>
          <a:xfrm>
            <a:off x="3855641" y="9440071"/>
            <a:ext cx="2949786" cy="496967"/>
          </a:xfrm>
          <a:prstGeom prst="rect">
            <a:avLst/>
          </a:prstGeom>
        </p:spPr>
        <p:txBody>
          <a:bodyPr vert="horz" lIns="80368" tIns="40184" rIns="80368" bIns="40184" rtlCol="0" anchor="b"/>
          <a:lstStyle>
            <a:lvl1pPr algn="r">
              <a:defRPr sz="1100"/>
            </a:lvl1pPr>
          </a:lstStyle>
          <a:p>
            <a:fld id="{C67940C7-309E-4A3A-956F-C77927EA6A3C}" type="slidenum">
              <a:rPr lang="en-AU" smtClean="0"/>
              <a:t>‹#›</a:t>
            </a:fld>
            <a:endParaRPr lang="en-AU"/>
          </a:p>
        </p:txBody>
      </p:sp>
    </p:spTree>
    <p:extLst>
      <p:ext uri="{BB962C8B-B14F-4D97-AF65-F5344CB8AC3E}">
        <p14:creationId xmlns:p14="http://schemas.microsoft.com/office/powerpoint/2010/main" val="2536977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1</a:t>
            </a:fld>
            <a:endParaRPr lang="en-AU"/>
          </a:p>
        </p:txBody>
      </p:sp>
    </p:spTree>
    <p:extLst>
      <p:ext uri="{BB962C8B-B14F-4D97-AF65-F5344CB8AC3E}">
        <p14:creationId xmlns:p14="http://schemas.microsoft.com/office/powerpoint/2010/main" val="44920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67940C7-309E-4A3A-956F-C77927EA6A3C}" type="slidenum">
              <a:rPr lang="en-AU" smtClean="0"/>
              <a:t>10</a:t>
            </a:fld>
            <a:endParaRPr lang="en-AU"/>
          </a:p>
        </p:txBody>
      </p:sp>
    </p:spTree>
    <p:extLst>
      <p:ext uri="{BB962C8B-B14F-4D97-AF65-F5344CB8AC3E}">
        <p14:creationId xmlns:p14="http://schemas.microsoft.com/office/powerpoint/2010/main" val="3585617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67940C7-309E-4A3A-956F-C77927EA6A3C}" type="slidenum">
              <a:rPr lang="en-AU" smtClean="0"/>
              <a:t>11</a:t>
            </a:fld>
            <a:endParaRPr lang="en-AU"/>
          </a:p>
        </p:txBody>
      </p:sp>
    </p:spTree>
    <p:extLst>
      <p:ext uri="{BB962C8B-B14F-4D97-AF65-F5344CB8AC3E}">
        <p14:creationId xmlns:p14="http://schemas.microsoft.com/office/powerpoint/2010/main" val="4148035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67940C7-309E-4A3A-956F-C77927EA6A3C}" type="slidenum">
              <a:rPr lang="en-AU" smtClean="0"/>
              <a:t>12</a:t>
            </a:fld>
            <a:endParaRPr lang="en-AU"/>
          </a:p>
        </p:txBody>
      </p:sp>
    </p:spTree>
    <p:extLst>
      <p:ext uri="{BB962C8B-B14F-4D97-AF65-F5344CB8AC3E}">
        <p14:creationId xmlns:p14="http://schemas.microsoft.com/office/powerpoint/2010/main" val="2914859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13</a:t>
            </a:fld>
            <a:endParaRPr lang="en-AU"/>
          </a:p>
        </p:txBody>
      </p:sp>
    </p:spTree>
    <p:extLst>
      <p:ext uri="{BB962C8B-B14F-4D97-AF65-F5344CB8AC3E}">
        <p14:creationId xmlns:p14="http://schemas.microsoft.com/office/powerpoint/2010/main" val="2646316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14</a:t>
            </a:fld>
            <a:endParaRPr lang="en-AU"/>
          </a:p>
        </p:txBody>
      </p:sp>
    </p:spTree>
    <p:extLst>
      <p:ext uri="{BB962C8B-B14F-4D97-AF65-F5344CB8AC3E}">
        <p14:creationId xmlns:p14="http://schemas.microsoft.com/office/powerpoint/2010/main" val="3574832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67940C7-309E-4A3A-956F-C77927EA6A3C}" type="slidenum">
              <a:rPr lang="en-AU" smtClean="0"/>
              <a:t>15</a:t>
            </a:fld>
            <a:endParaRPr lang="en-AU"/>
          </a:p>
        </p:txBody>
      </p:sp>
    </p:spTree>
    <p:extLst>
      <p:ext uri="{BB962C8B-B14F-4D97-AF65-F5344CB8AC3E}">
        <p14:creationId xmlns:p14="http://schemas.microsoft.com/office/powerpoint/2010/main" val="1412836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16</a:t>
            </a:fld>
            <a:endParaRPr lang="en-AU"/>
          </a:p>
        </p:txBody>
      </p:sp>
    </p:spTree>
    <p:extLst>
      <p:ext uri="{BB962C8B-B14F-4D97-AF65-F5344CB8AC3E}">
        <p14:creationId xmlns:p14="http://schemas.microsoft.com/office/powerpoint/2010/main" val="412160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67940C7-309E-4A3A-956F-C77927EA6A3C}" type="slidenum">
              <a:rPr lang="en-AU" smtClean="0"/>
              <a:t>17</a:t>
            </a:fld>
            <a:endParaRPr lang="en-AU"/>
          </a:p>
        </p:txBody>
      </p:sp>
    </p:spTree>
    <p:extLst>
      <p:ext uri="{BB962C8B-B14F-4D97-AF65-F5344CB8AC3E}">
        <p14:creationId xmlns:p14="http://schemas.microsoft.com/office/powerpoint/2010/main" val="212262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C67940C7-309E-4A3A-956F-C77927EA6A3C}" type="slidenum">
              <a:rPr lang="en-AU" smtClean="0"/>
              <a:t>18</a:t>
            </a:fld>
            <a:endParaRPr lang="en-AU"/>
          </a:p>
        </p:txBody>
      </p:sp>
    </p:spTree>
    <p:extLst>
      <p:ext uri="{BB962C8B-B14F-4D97-AF65-F5344CB8AC3E}">
        <p14:creationId xmlns:p14="http://schemas.microsoft.com/office/powerpoint/2010/main" val="311444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19</a:t>
            </a:fld>
            <a:endParaRPr lang="en-AU"/>
          </a:p>
        </p:txBody>
      </p:sp>
    </p:spTree>
    <p:extLst>
      <p:ext uri="{BB962C8B-B14F-4D97-AF65-F5344CB8AC3E}">
        <p14:creationId xmlns:p14="http://schemas.microsoft.com/office/powerpoint/2010/main" val="812948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2</a:t>
            </a:fld>
            <a:endParaRPr lang="en-AU"/>
          </a:p>
        </p:txBody>
      </p:sp>
    </p:spTree>
    <p:extLst>
      <p:ext uri="{BB962C8B-B14F-4D97-AF65-F5344CB8AC3E}">
        <p14:creationId xmlns:p14="http://schemas.microsoft.com/office/powerpoint/2010/main" val="28734019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3B165B2-35D5-4198-8973-5D41973F9EB9}" type="slidenum">
              <a:rPr lang="en-AU" smtClean="0"/>
              <a:t>20</a:t>
            </a:fld>
            <a:endParaRPr lang="en-AU" dirty="0"/>
          </a:p>
        </p:txBody>
      </p:sp>
    </p:spTree>
    <p:extLst>
      <p:ext uri="{BB962C8B-B14F-4D97-AF65-F5344CB8AC3E}">
        <p14:creationId xmlns:p14="http://schemas.microsoft.com/office/powerpoint/2010/main" val="3326969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21</a:t>
            </a:fld>
            <a:endParaRPr lang="en-AU"/>
          </a:p>
        </p:txBody>
      </p:sp>
    </p:spTree>
    <p:extLst>
      <p:ext uri="{BB962C8B-B14F-4D97-AF65-F5344CB8AC3E}">
        <p14:creationId xmlns:p14="http://schemas.microsoft.com/office/powerpoint/2010/main" val="79804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3</a:t>
            </a:fld>
            <a:endParaRPr lang="en-AU"/>
          </a:p>
        </p:txBody>
      </p:sp>
    </p:spTree>
    <p:extLst>
      <p:ext uri="{BB962C8B-B14F-4D97-AF65-F5344CB8AC3E}">
        <p14:creationId xmlns:p14="http://schemas.microsoft.com/office/powerpoint/2010/main" val="3477598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4</a:t>
            </a:fld>
            <a:endParaRPr lang="en-AU"/>
          </a:p>
        </p:txBody>
      </p:sp>
    </p:spTree>
    <p:extLst>
      <p:ext uri="{BB962C8B-B14F-4D97-AF65-F5344CB8AC3E}">
        <p14:creationId xmlns:p14="http://schemas.microsoft.com/office/powerpoint/2010/main" val="3134316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5</a:t>
            </a:fld>
            <a:endParaRPr lang="en-AU"/>
          </a:p>
        </p:txBody>
      </p:sp>
    </p:spTree>
    <p:extLst>
      <p:ext uri="{BB962C8B-B14F-4D97-AF65-F5344CB8AC3E}">
        <p14:creationId xmlns:p14="http://schemas.microsoft.com/office/powerpoint/2010/main" val="745064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6</a:t>
            </a:fld>
            <a:endParaRPr lang="en-AU"/>
          </a:p>
        </p:txBody>
      </p:sp>
    </p:spTree>
    <p:extLst>
      <p:ext uri="{BB962C8B-B14F-4D97-AF65-F5344CB8AC3E}">
        <p14:creationId xmlns:p14="http://schemas.microsoft.com/office/powerpoint/2010/main" val="3761101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7</a:t>
            </a:fld>
            <a:endParaRPr lang="en-AU"/>
          </a:p>
        </p:txBody>
      </p:sp>
    </p:spTree>
    <p:extLst>
      <p:ext uri="{BB962C8B-B14F-4D97-AF65-F5344CB8AC3E}">
        <p14:creationId xmlns:p14="http://schemas.microsoft.com/office/powerpoint/2010/main" val="1465503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C67940C7-309E-4A3A-956F-C77927EA6A3C}" type="slidenum">
              <a:rPr lang="en-AU" smtClean="0"/>
              <a:t>8</a:t>
            </a:fld>
            <a:endParaRPr lang="en-AU"/>
          </a:p>
        </p:txBody>
      </p:sp>
    </p:spTree>
    <p:extLst>
      <p:ext uri="{BB962C8B-B14F-4D97-AF65-F5344CB8AC3E}">
        <p14:creationId xmlns:p14="http://schemas.microsoft.com/office/powerpoint/2010/main" val="3913307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C67940C7-309E-4A3A-956F-C77927EA6A3C}" type="slidenum">
              <a:rPr lang="en-AU" smtClean="0"/>
              <a:t>9</a:t>
            </a:fld>
            <a:endParaRPr lang="en-AU"/>
          </a:p>
        </p:txBody>
      </p:sp>
    </p:spTree>
    <p:extLst>
      <p:ext uri="{BB962C8B-B14F-4D97-AF65-F5344CB8AC3E}">
        <p14:creationId xmlns:p14="http://schemas.microsoft.com/office/powerpoint/2010/main" val="3672435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1066800" y="1447800"/>
            <a:ext cx="8839200" cy="1019510"/>
          </a:xfrm>
          <a:prstGeom prst="rect">
            <a:avLst/>
          </a:prstGeom>
        </p:spPr>
        <p:txBody>
          <a:bodyPr wrap="square" lIns="0" tIns="0" rIns="0" bIns="0">
            <a:spAutoFit/>
          </a:bodyPr>
          <a:lstStyle>
            <a:lvl1pPr algn="l">
              <a:lnSpc>
                <a:spcPts val="7500"/>
              </a:lnSpc>
              <a:defRPr sz="8500" spc="-300">
                <a:solidFill>
                  <a:srgbClr val="AD246C"/>
                </a:solidFill>
              </a:defRPr>
            </a:lvl1pPr>
          </a:lstStyle>
          <a:p>
            <a:r>
              <a:rPr lang="en-AU" dirty="0" err="1"/>
              <a:t>dfs</a:t>
            </a:r>
            <a:endParaRPr dirty="0"/>
          </a:p>
        </p:txBody>
      </p:sp>
      <p:sp>
        <p:nvSpPr>
          <p:cNvPr id="3" name="Holder 3"/>
          <p:cNvSpPr>
            <a:spLocks noGrp="1"/>
          </p:cNvSpPr>
          <p:nvPr>
            <p:ph type="subTitle" idx="4"/>
          </p:nvPr>
        </p:nvSpPr>
        <p:spPr>
          <a:xfrm>
            <a:off x="1066800" y="4495800"/>
            <a:ext cx="6019800" cy="276999"/>
          </a:xfrm>
          <a:prstGeom prst="rect">
            <a:avLst/>
          </a:prstGeom>
        </p:spPr>
        <p:txBody>
          <a:bodyPr wrap="square" lIns="0" tIns="0" rIns="0" bIns="0">
            <a:spAutoFit/>
          </a:bodyPr>
          <a:lstStyle>
            <a:lvl1pPr>
              <a:defRPr b="1"/>
            </a:lvl1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1066800" y="1447800"/>
            <a:ext cx="8839200" cy="1019510"/>
          </a:xfrm>
          <a:prstGeom prst="rect">
            <a:avLst/>
          </a:prstGeom>
        </p:spPr>
        <p:txBody>
          <a:bodyPr wrap="square" lIns="0" tIns="0" rIns="0" bIns="0">
            <a:spAutoFit/>
          </a:bodyPr>
          <a:lstStyle>
            <a:lvl1pPr algn="l">
              <a:lnSpc>
                <a:spcPts val="7500"/>
              </a:lnSpc>
              <a:defRPr sz="8500" spc="-300">
                <a:solidFill>
                  <a:srgbClr val="116EB7"/>
                </a:solidFill>
              </a:defRPr>
            </a:lvl1pPr>
          </a:lstStyle>
          <a:p>
            <a:r>
              <a:rPr lang="en-AU" dirty="0" err="1"/>
              <a:t>fds</a:t>
            </a:r>
            <a:endParaRPr dirty="0"/>
          </a:p>
        </p:txBody>
      </p:sp>
      <p:sp>
        <p:nvSpPr>
          <p:cNvPr id="3" name="Holder 3"/>
          <p:cNvSpPr>
            <a:spLocks noGrp="1"/>
          </p:cNvSpPr>
          <p:nvPr>
            <p:ph type="subTitle" idx="4"/>
          </p:nvPr>
        </p:nvSpPr>
        <p:spPr>
          <a:xfrm>
            <a:off x="1066800" y="4495800"/>
            <a:ext cx="6019800" cy="276999"/>
          </a:xfrm>
          <a:prstGeom prst="rect">
            <a:avLst/>
          </a:prstGeom>
        </p:spPr>
        <p:txBody>
          <a:bodyPr wrap="square" lIns="0" tIns="0" rIns="0" bIns="0">
            <a:spAutoFit/>
          </a:bodyPr>
          <a:lstStyle>
            <a:lvl1pPr>
              <a:defRPr b="1"/>
            </a:lvl1pPr>
          </a:lstStyle>
          <a:p>
            <a:endParaRPr dirty="0"/>
          </a:p>
        </p:txBody>
      </p:sp>
    </p:spTree>
    <p:extLst>
      <p:ext uri="{BB962C8B-B14F-4D97-AF65-F5344CB8AC3E}">
        <p14:creationId xmlns:p14="http://schemas.microsoft.com/office/powerpoint/2010/main" val="21529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ctrTitle" hasCustomPrompt="1"/>
          </p:nvPr>
        </p:nvSpPr>
        <p:spPr>
          <a:xfrm>
            <a:off x="1066800" y="1447800"/>
            <a:ext cx="8839200" cy="1019510"/>
          </a:xfrm>
          <a:prstGeom prst="rect">
            <a:avLst/>
          </a:prstGeom>
        </p:spPr>
        <p:txBody>
          <a:bodyPr wrap="square" lIns="0" tIns="0" rIns="0" bIns="0">
            <a:spAutoFit/>
          </a:bodyPr>
          <a:lstStyle>
            <a:lvl1pPr algn="l">
              <a:lnSpc>
                <a:spcPts val="7500"/>
              </a:lnSpc>
              <a:defRPr sz="8500" spc="-300">
                <a:solidFill>
                  <a:srgbClr val="F7901E"/>
                </a:solidFill>
              </a:defRPr>
            </a:lvl1pPr>
          </a:lstStyle>
          <a:p>
            <a:r>
              <a:rPr lang="en-AU" dirty="0" err="1"/>
              <a:t>fds</a:t>
            </a:r>
            <a:endParaRPr dirty="0"/>
          </a:p>
        </p:txBody>
      </p:sp>
      <p:sp>
        <p:nvSpPr>
          <p:cNvPr id="3" name="Holder 3"/>
          <p:cNvSpPr>
            <a:spLocks noGrp="1"/>
          </p:cNvSpPr>
          <p:nvPr>
            <p:ph type="subTitle" idx="4"/>
          </p:nvPr>
        </p:nvSpPr>
        <p:spPr>
          <a:xfrm>
            <a:off x="1066800" y="4495800"/>
            <a:ext cx="6019800" cy="276999"/>
          </a:xfrm>
          <a:prstGeom prst="rect">
            <a:avLst/>
          </a:prstGeom>
        </p:spPr>
        <p:txBody>
          <a:bodyPr wrap="square" lIns="0" tIns="0" rIns="0" bIns="0">
            <a:spAutoFit/>
          </a:bodyPr>
          <a:lstStyle>
            <a:lvl1pPr>
              <a:defRPr b="1"/>
            </a:lvl1pPr>
          </a:lstStyle>
          <a:p>
            <a:endParaRPr dirty="0"/>
          </a:p>
        </p:txBody>
      </p:sp>
    </p:spTree>
    <p:extLst>
      <p:ext uri="{BB962C8B-B14F-4D97-AF65-F5344CB8AC3E}">
        <p14:creationId xmlns:p14="http://schemas.microsoft.com/office/powerpoint/2010/main" val="2193689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720000" y="720000"/>
            <a:ext cx="8881200" cy="1110560"/>
          </a:xfrm>
        </p:spPr>
        <p:txBody>
          <a:bodyPr lIns="0" tIns="0" rIns="0" bIns="0"/>
          <a:lstStyle>
            <a:lvl1pPr>
              <a:defRPr sz="4800" b="1" i="0">
                <a:solidFill>
                  <a:srgbClr val="116EB7"/>
                </a:solidFill>
                <a:latin typeface="Arial"/>
                <a:cs typeface="Arial"/>
              </a:defRPr>
            </a:lvl1pPr>
          </a:lstStyle>
          <a:p>
            <a:r>
              <a:rPr lang="en-AU" dirty="0" err="1"/>
              <a:t>Dfsfds</a:t>
            </a:r>
            <a:br>
              <a:rPr lang="en-AU" dirty="0"/>
            </a:br>
            <a:r>
              <a:rPr lang="en-AU" dirty="0" err="1"/>
              <a:t>dfsfs</a:t>
            </a:r>
            <a:endParaRPr dirty="0"/>
          </a:p>
        </p:txBody>
      </p:sp>
      <p:sp>
        <p:nvSpPr>
          <p:cNvPr id="8" name="Content Placeholder 7"/>
          <p:cNvSpPr>
            <a:spLocks noGrp="1"/>
          </p:cNvSpPr>
          <p:nvPr>
            <p:ph sz="quarter" idx="10"/>
          </p:nvPr>
        </p:nvSpPr>
        <p:spPr>
          <a:xfrm>
            <a:off x="720000" y="1980000"/>
            <a:ext cx="8881200" cy="4038600"/>
          </a:xfrm>
          <a:prstGeom prst="rect">
            <a:avLst/>
          </a:prstGeo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720000" y="720000"/>
            <a:ext cx="8881200" cy="1110560"/>
          </a:xfrm>
        </p:spPr>
        <p:txBody>
          <a:bodyPr lIns="0" tIns="0" rIns="0" bIns="0"/>
          <a:lstStyle>
            <a:lvl1pPr>
              <a:defRPr sz="4800" b="1" i="0">
                <a:solidFill>
                  <a:srgbClr val="553272"/>
                </a:solidFill>
                <a:latin typeface="Arial"/>
                <a:cs typeface="Arial"/>
              </a:defRPr>
            </a:lvl1pPr>
          </a:lstStyle>
          <a:p>
            <a:r>
              <a:rPr lang="en-AU" dirty="0" err="1"/>
              <a:t>Fdsfds</a:t>
            </a:r>
            <a:br>
              <a:rPr lang="en-AU" dirty="0"/>
            </a:br>
            <a:r>
              <a:rPr lang="en-AU" dirty="0" err="1"/>
              <a:t>dfsfs</a:t>
            </a:r>
            <a:endParaRPr dirty="0"/>
          </a:p>
        </p:txBody>
      </p:sp>
      <p:sp>
        <p:nvSpPr>
          <p:cNvPr id="8" name="Content Placeholder 7"/>
          <p:cNvSpPr>
            <a:spLocks noGrp="1"/>
          </p:cNvSpPr>
          <p:nvPr>
            <p:ph sz="quarter" idx="10"/>
          </p:nvPr>
        </p:nvSpPr>
        <p:spPr>
          <a:xfrm>
            <a:off x="720000" y="1980000"/>
            <a:ext cx="8881200" cy="4038600"/>
          </a:xfrm>
          <a:prstGeom prst="rect">
            <a:avLst/>
          </a:prstGeo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285657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720000" y="720000"/>
            <a:ext cx="8881200" cy="1110560"/>
          </a:xfrm>
        </p:spPr>
        <p:txBody>
          <a:bodyPr lIns="0" tIns="0" rIns="0" bIns="0"/>
          <a:lstStyle>
            <a:lvl1pPr>
              <a:defRPr sz="4800" b="1" i="0">
                <a:solidFill>
                  <a:srgbClr val="EE3A24"/>
                </a:solidFill>
                <a:latin typeface="Arial"/>
                <a:cs typeface="Arial"/>
              </a:defRPr>
            </a:lvl1pPr>
          </a:lstStyle>
          <a:p>
            <a:r>
              <a:rPr lang="en-AU" dirty="0" err="1"/>
              <a:t>Fdsfs</a:t>
            </a:r>
            <a:br>
              <a:rPr lang="en-AU" dirty="0"/>
            </a:br>
            <a:r>
              <a:rPr lang="en-AU" dirty="0" err="1"/>
              <a:t>dfsfd</a:t>
            </a:r>
            <a:endParaRPr dirty="0"/>
          </a:p>
        </p:txBody>
      </p:sp>
      <p:sp>
        <p:nvSpPr>
          <p:cNvPr id="8" name="Content Placeholder 7"/>
          <p:cNvSpPr>
            <a:spLocks noGrp="1"/>
          </p:cNvSpPr>
          <p:nvPr>
            <p:ph sz="quarter" idx="10"/>
          </p:nvPr>
        </p:nvSpPr>
        <p:spPr>
          <a:xfrm>
            <a:off x="720000" y="1981200"/>
            <a:ext cx="10134600" cy="3962400"/>
          </a:xfrm>
          <a:prstGeom prst="rect">
            <a:avLst/>
          </a:prstGeo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385967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720000" y="720000"/>
            <a:ext cx="8881200" cy="1110560"/>
          </a:xfrm>
        </p:spPr>
        <p:txBody>
          <a:bodyPr lIns="0" tIns="0" rIns="0" bIns="0"/>
          <a:lstStyle>
            <a:lvl1pPr>
              <a:defRPr sz="4800" b="1" i="0">
                <a:solidFill>
                  <a:srgbClr val="553272"/>
                </a:solidFill>
                <a:latin typeface="Arial"/>
                <a:cs typeface="Arial"/>
              </a:defRPr>
            </a:lvl1pPr>
          </a:lstStyle>
          <a:p>
            <a:r>
              <a:rPr lang="en-AU" dirty="0" err="1"/>
              <a:t>Dfsfds</a:t>
            </a:r>
            <a:br>
              <a:rPr lang="en-AU" dirty="0"/>
            </a:br>
            <a:r>
              <a:rPr lang="en-AU" dirty="0" err="1"/>
              <a:t>fdsfs</a:t>
            </a:r>
            <a:endParaRPr dirty="0"/>
          </a:p>
        </p:txBody>
      </p:sp>
      <p:sp>
        <p:nvSpPr>
          <p:cNvPr id="8" name="Content Placeholder 7"/>
          <p:cNvSpPr>
            <a:spLocks noGrp="1"/>
          </p:cNvSpPr>
          <p:nvPr>
            <p:ph sz="quarter" idx="10"/>
          </p:nvPr>
        </p:nvSpPr>
        <p:spPr>
          <a:xfrm>
            <a:off x="720000" y="1980000"/>
            <a:ext cx="10134600" cy="4038600"/>
          </a:xfrm>
          <a:prstGeom prst="rect">
            <a:avLst/>
          </a:prstGeom>
        </p:spPr>
        <p:txBody>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extLst>
      <p:ext uri="{BB962C8B-B14F-4D97-AF65-F5344CB8AC3E}">
        <p14:creationId xmlns:p14="http://schemas.microsoft.com/office/powerpoint/2010/main" val="3520424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0"/>
            <a:ext cx="1066800" cy="457200"/>
          </a:xfrm>
          <a:custGeom>
            <a:avLst/>
            <a:gdLst/>
            <a:ahLst/>
            <a:cxnLst/>
            <a:rect l="l" t="t" r="r" b="b"/>
            <a:pathLst>
              <a:path w="1066800" h="457200">
                <a:moveTo>
                  <a:pt x="0" y="457212"/>
                </a:moveTo>
                <a:lnTo>
                  <a:pt x="1066800" y="457212"/>
                </a:lnTo>
                <a:lnTo>
                  <a:pt x="1066800" y="0"/>
                </a:lnTo>
                <a:lnTo>
                  <a:pt x="0" y="0"/>
                </a:lnTo>
                <a:lnTo>
                  <a:pt x="0" y="457212"/>
                </a:lnTo>
                <a:close/>
              </a:path>
            </a:pathLst>
          </a:custGeom>
          <a:solidFill>
            <a:srgbClr val="00AFE6"/>
          </a:solidFill>
        </p:spPr>
        <p:txBody>
          <a:bodyPr wrap="square" lIns="0" tIns="0" rIns="0" bIns="0" rtlCol="0"/>
          <a:lstStyle/>
          <a:p>
            <a:endParaRPr/>
          </a:p>
        </p:txBody>
      </p:sp>
      <p:sp>
        <p:nvSpPr>
          <p:cNvPr id="17" name="bk object 17"/>
          <p:cNvSpPr/>
          <p:nvPr/>
        </p:nvSpPr>
        <p:spPr>
          <a:xfrm>
            <a:off x="0" y="457212"/>
            <a:ext cx="457200" cy="1066800"/>
          </a:xfrm>
          <a:custGeom>
            <a:avLst/>
            <a:gdLst/>
            <a:ahLst/>
            <a:cxnLst/>
            <a:rect l="l" t="t" r="r" b="b"/>
            <a:pathLst>
              <a:path w="457200" h="1066800">
                <a:moveTo>
                  <a:pt x="0" y="1066787"/>
                </a:moveTo>
                <a:lnTo>
                  <a:pt x="457200" y="1066787"/>
                </a:lnTo>
                <a:lnTo>
                  <a:pt x="457200" y="0"/>
                </a:lnTo>
                <a:lnTo>
                  <a:pt x="0" y="0"/>
                </a:lnTo>
                <a:lnTo>
                  <a:pt x="0" y="1066787"/>
                </a:lnTo>
                <a:close/>
              </a:path>
            </a:pathLst>
          </a:custGeom>
          <a:solidFill>
            <a:srgbClr val="047BC1"/>
          </a:solidFill>
        </p:spPr>
        <p:txBody>
          <a:bodyPr wrap="square" lIns="0" tIns="0" rIns="0" bIns="0" rtlCol="0"/>
          <a:lstStyle/>
          <a:p>
            <a:endParaRPr/>
          </a:p>
        </p:txBody>
      </p:sp>
      <p:sp>
        <p:nvSpPr>
          <p:cNvPr id="18" name="bk object 18"/>
          <p:cNvSpPr/>
          <p:nvPr/>
        </p:nvSpPr>
        <p:spPr>
          <a:xfrm>
            <a:off x="0" y="0"/>
            <a:ext cx="457200" cy="457200"/>
          </a:xfrm>
          <a:custGeom>
            <a:avLst/>
            <a:gdLst/>
            <a:ahLst/>
            <a:cxnLst/>
            <a:rect l="l" t="t" r="r" b="b"/>
            <a:pathLst>
              <a:path w="457200" h="457200">
                <a:moveTo>
                  <a:pt x="0" y="457212"/>
                </a:moveTo>
                <a:lnTo>
                  <a:pt x="457200" y="457212"/>
                </a:lnTo>
                <a:lnTo>
                  <a:pt x="457200" y="0"/>
                </a:lnTo>
                <a:lnTo>
                  <a:pt x="0" y="0"/>
                </a:lnTo>
                <a:lnTo>
                  <a:pt x="0" y="457212"/>
                </a:lnTo>
                <a:close/>
              </a:path>
            </a:pathLst>
          </a:custGeom>
          <a:solidFill>
            <a:srgbClr val="126FB7"/>
          </a:solidFill>
        </p:spPr>
        <p:txBody>
          <a:bodyPr wrap="square" lIns="0" tIns="0" rIns="0" bIns="0" rtlCol="0"/>
          <a:lstStyle/>
          <a:p>
            <a:endParaRPr/>
          </a:p>
        </p:txBody>
      </p:sp>
      <p:sp>
        <p:nvSpPr>
          <p:cNvPr id="19" name="bk object 19"/>
          <p:cNvSpPr/>
          <p:nvPr/>
        </p:nvSpPr>
        <p:spPr>
          <a:xfrm>
            <a:off x="9144000" y="5943587"/>
            <a:ext cx="2133600" cy="914400"/>
          </a:xfrm>
          <a:custGeom>
            <a:avLst/>
            <a:gdLst/>
            <a:ahLst/>
            <a:cxnLst/>
            <a:rect l="l" t="t" r="r" b="b"/>
            <a:pathLst>
              <a:path w="2133600" h="914400">
                <a:moveTo>
                  <a:pt x="0" y="914412"/>
                </a:moveTo>
                <a:lnTo>
                  <a:pt x="2133587" y="914412"/>
                </a:lnTo>
                <a:lnTo>
                  <a:pt x="2133587" y="0"/>
                </a:lnTo>
                <a:lnTo>
                  <a:pt x="0" y="0"/>
                </a:lnTo>
                <a:lnTo>
                  <a:pt x="0" y="914412"/>
                </a:lnTo>
                <a:close/>
              </a:path>
            </a:pathLst>
          </a:custGeom>
          <a:solidFill>
            <a:srgbClr val="AE256C"/>
          </a:solidFill>
        </p:spPr>
        <p:txBody>
          <a:bodyPr wrap="square" lIns="0" tIns="0" rIns="0" bIns="0" rtlCol="0"/>
          <a:lstStyle/>
          <a:p>
            <a:endParaRPr/>
          </a:p>
        </p:txBody>
      </p:sp>
      <p:sp>
        <p:nvSpPr>
          <p:cNvPr id="20" name="bk object 20"/>
          <p:cNvSpPr/>
          <p:nvPr/>
        </p:nvSpPr>
        <p:spPr>
          <a:xfrm>
            <a:off x="11277587" y="3810000"/>
            <a:ext cx="914400" cy="2133600"/>
          </a:xfrm>
          <a:custGeom>
            <a:avLst/>
            <a:gdLst/>
            <a:ahLst/>
            <a:cxnLst/>
            <a:rect l="l" t="t" r="r" b="b"/>
            <a:pathLst>
              <a:path w="914400" h="2133600">
                <a:moveTo>
                  <a:pt x="0" y="2133587"/>
                </a:moveTo>
                <a:lnTo>
                  <a:pt x="914412" y="2133587"/>
                </a:lnTo>
                <a:lnTo>
                  <a:pt x="914412" y="0"/>
                </a:lnTo>
                <a:lnTo>
                  <a:pt x="0" y="0"/>
                </a:lnTo>
                <a:lnTo>
                  <a:pt x="0" y="2133587"/>
                </a:lnTo>
                <a:close/>
              </a:path>
            </a:pathLst>
          </a:custGeom>
          <a:solidFill>
            <a:srgbClr val="5F3C97"/>
          </a:solidFill>
        </p:spPr>
        <p:txBody>
          <a:bodyPr wrap="square" lIns="0" tIns="0" rIns="0" bIns="0" rtlCol="0"/>
          <a:lstStyle/>
          <a:p>
            <a:endParaRPr/>
          </a:p>
        </p:txBody>
      </p:sp>
      <p:sp>
        <p:nvSpPr>
          <p:cNvPr id="21" name="bk object 21"/>
          <p:cNvSpPr/>
          <p:nvPr/>
        </p:nvSpPr>
        <p:spPr>
          <a:xfrm>
            <a:off x="11277587" y="5943587"/>
            <a:ext cx="914400" cy="914400"/>
          </a:xfrm>
          <a:custGeom>
            <a:avLst/>
            <a:gdLst/>
            <a:ahLst/>
            <a:cxnLst/>
            <a:rect l="l" t="t" r="r" b="b"/>
            <a:pathLst>
              <a:path w="914400" h="914400">
                <a:moveTo>
                  <a:pt x="0" y="914412"/>
                </a:moveTo>
                <a:lnTo>
                  <a:pt x="914412" y="914412"/>
                </a:lnTo>
                <a:lnTo>
                  <a:pt x="914412" y="0"/>
                </a:lnTo>
                <a:lnTo>
                  <a:pt x="0" y="0"/>
                </a:lnTo>
                <a:lnTo>
                  <a:pt x="0" y="914412"/>
                </a:lnTo>
                <a:close/>
              </a:path>
            </a:pathLst>
          </a:custGeom>
          <a:solidFill>
            <a:srgbClr val="553272"/>
          </a:solidFill>
        </p:spPr>
        <p:txBody>
          <a:bodyPr wrap="square" lIns="0" tIns="0" rIns="0" bIns="0" rtlCol="0"/>
          <a:lstStyle/>
          <a:p>
            <a:endParaRPr/>
          </a:p>
        </p:txBody>
      </p:sp>
      <p:sp>
        <p:nvSpPr>
          <p:cNvPr id="22" name="bk object 22"/>
          <p:cNvSpPr/>
          <p:nvPr/>
        </p:nvSpPr>
        <p:spPr>
          <a:xfrm>
            <a:off x="0" y="5334000"/>
            <a:ext cx="457200" cy="1066800"/>
          </a:xfrm>
          <a:custGeom>
            <a:avLst/>
            <a:gdLst/>
            <a:ahLst/>
            <a:cxnLst/>
            <a:rect l="l" t="t" r="r" b="b"/>
            <a:pathLst>
              <a:path w="457200" h="1066800">
                <a:moveTo>
                  <a:pt x="0" y="1066800"/>
                </a:moveTo>
                <a:lnTo>
                  <a:pt x="457212" y="1066800"/>
                </a:lnTo>
                <a:lnTo>
                  <a:pt x="457212" y="0"/>
                </a:lnTo>
                <a:lnTo>
                  <a:pt x="0" y="0"/>
                </a:lnTo>
                <a:lnTo>
                  <a:pt x="0" y="1066800"/>
                </a:lnTo>
                <a:close/>
              </a:path>
            </a:pathLst>
          </a:custGeom>
          <a:solidFill>
            <a:srgbClr val="F7901E"/>
          </a:solidFill>
        </p:spPr>
        <p:txBody>
          <a:bodyPr wrap="square" lIns="0" tIns="0" rIns="0" bIns="0" rtlCol="0"/>
          <a:lstStyle/>
          <a:p>
            <a:endParaRPr/>
          </a:p>
        </p:txBody>
      </p:sp>
      <p:sp>
        <p:nvSpPr>
          <p:cNvPr id="23" name="bk object 23"/>
          <p:cNvSpPr/>
          <p:nvPr/>
        </p:nvSpPr>
        <p:spPr>
          <a:xfrm>
            <a:off x="457212" y="6400800"/>
            <a:ext cx="1066800" cy="457200"/>
          </a:xfrm>
          <a:custGeom>
            <a:avLst/>
            <a:gdLst/>
            <a:ahLst/>
            <a:cxnLst/>
            <a:rect l="l" t="t" r="r" b="b"/>
            <a:pathLst>
              <a:path w="1066800" h="457200">
                <a:moveTo>
                  <a:pt x="0" y="457200"/>
                </a:moveTo>
                <a:lnTo>
                  <a:pt x="1066787" y="457200"/>
                </a:lnTo>
                <a:lnTo>
                  <a:pt x="1066787" y="0"/>
                </a:lnTo>
                <a:lnTo>
                  <a:pt x="0" y="0"/>
                </a:lnTo>
                <a:lnTo>
                  <a:pt x="0" y="457200"/>
                </a:lnTo>
                <a:close/>
              </a:path>
            </a:pathLst>
          </a:custGeom>
          <a:solidFill>
            <a:srgbClr val="F15629"/>
          </a:solidFill>
        </p:spPr>
        <p:txBody>
          <a:bodyPr wrap="square" lIns="0" tIns="0" rIns="0" bIns="0" rtlCol="0"/>
          <a:lstStyle/>
          <a:p>
            <a:endParaRPr/>
          </a:p>
        </p:txBody>
      </p:sp>
      <p:sp>
        <p:nvSpPr>
          <p:cNvPr id="24" name="bk object 24"/>
          <p:cNvSpPr/>
          <p:nvPr/>
        </p:nvSpPr>
        <p:spPr>
          <a:xfrm>
            <a:off x="0" y="6400800"/>
            <a:ext cx="457200" cy="457200"/>
          </a:xfrm>
          <a:custGeom>
            <a:avLst/>
            <a:gdLst/>
            <a:ahLst/>
            <a:cxnLst/>
            <a:rect l="l" t="t" r="r" b="b"/>
            <a:pathLst>
              <a:path w="457200" h="457200">
                <a:moveTo>
                  <a:pt x="0" y="457200"/>
                </a:moveTo>
                <a:lnTo>
                  <a:pt x="457212" y="457200"/>
                </a:lnTo>
                <a:lnTo>
                  <a:pt x="457212" y="0"/>
                </a:lnTo>
                <a:lnTo>
                  <a:pt x="0" y="0"/>
                </a:lnTo>
                <a:lnTo>
                  <a:pt x="0" y="457200"/>
                </a:lnTo>
                <a:close/>
              </a:path>
            </a:pathLst>
          </a:custGeom>
          <a:solidFill>
            <a:srgbClr val="EF3B25"/>
          </a:solidFill>
        </p:spPr>
        <p:txBody>
          <a:bodyPr wrap="square" lIns="0" tIns="0" rIns="0" bIns="0" rtlCol="0"/>
          <a:lstStyle/>
          <a:p>
            <a:endParaRPr/>
          </a:p>
        </p:txBody>
      </p:sp>
      <p:sp>
        <p:nvSpPr>
          <p:cNvPr id="25" name="bk object 25"/>
          <p:cNvSpPr/>
          <p:nvPr/>
        </p:nvSpPr>
        <p:spPr>
          <a:xfrm>
            <a:off x="10550954" y="980843"/>
            <a:ext cx="0" cy="57150"/>
          </a:xfrm>
          <a:custGeom>
            <a:avLst/>
            <a:gdLst/>
            <a:ahLst/>
            <a:cxnLst/>
            <a:rect l="l" t="t" r="r" b="b"/>
            <a:pathLst>
              <a:path h="57150">
                <a:moveTo>
                  <a:pt x="0" y="0"/>
                </a:moveTo>
                <a:lnTo>
                  <a:pt x="0" y="57150"/>
                </a:lnTo>
              </a:path>
            </a:pathLst>
          </a:custGeom>
          <a:ln w="27177">
            <a:solidFill>
              <a:srgbClr val="000000"/>
            </a:solidFill>
          </a:ln>
        </p:spPr>
        <p:txBody>
          <a:bodyPr wrap="square" lIns="0" tIns="0" rIns="0" bIns="0" rtlCol="0"/>
          <a:lstStyle/>
          <a:p>
            <a:endParaRPr/>
          </a:p>
        </p:txBody>
      </p:sp>
      <p:sp>
        <p:nvSpPr>
          <p:cNvPr id="26" name="bk object 26"/>
          <p:cNvSpPr/>
          <p:nvPr/>
        </p:nvSpPr>
        <p:spPr>
          <a:xfrm>
            <a:off x="10537365" y="968778"/>
            <a:ext cx="91440" cy="0"/>
          </a:xfrm>
          <a:custGeom>
            <a:avLst/>
            <a:gdLst/>
            <a:ahLst/>
            <a:cxnLst/>
            <a:rect l="l" t="t" r="r" b="b"/>
            <a:pathLst>
              <a:path w="91440">
                <a:moveTo>
                  <a:pt x="0" y="0"/>
                </a:moveTo>
                <a:lnTo>
                  <a:pt x="90970" y="0"/>
                </a:lnTo>
              </a:path>
            </a:pathLst>
          </a:custGeom>
          <a:ln w="24129">
            <a:solidFill>
              <a:srgbClr val="000000"/>
            </a:solidFill>
          </a:ln>
        </p:spPr>
        <p:txBody>
          <a:bodyPr wrap="square" lIns="0" tIns="0" rIns="0" bIns="0" rtlCol="0"/>
          <a:lstStyle/>
          <a:p>
            <a:endParaRPr/>
          </a:p>
        </p:txBody>
      </p:sp>
      <p:sp>
        <p:nvSpPr>
          <p:cNvPr id="27" name="bk object 27"/>
          <p:cNvSpPr/>
          <p:nvPr/>
        </p:nvSpPr>
        <p:spPr>
          <a:xfrm>
            <a:off x="10550954" y="899563"/>
            <a:ext cx="0" cy="57150"/>
          </a:xfrm>
          <a:custGeom>
            <a:avLst/>
            <a:gdLst/>
            <a:ahLst/>
            <a:cxnLst/>
            <a:rect l="l" t="t" r="r" b="b"/>
            <a:pathLst>
              <a:path h="57150">
                <a:moveTo>
                  <a:pt x="0" y="0"/>
                </a:moveTo>
                <a:lnTo>
                  <a:pt x="0" y="57150"/>
                </a:lnTo>
              </a:path>
            </a:pathLst>
          </a:custGeom>
          <a:ln w="27177">
            <a:solidFill>
              <a:srgbClr val="000000"/>
            </a:solidFill>
          </a:ln>
        </p:spPr>
        <p:txBody>
          <a:bodyPr wrap="square" lIns="0" tIns="0" rIns="0" bIns="0" rtlCol="0"/>
          <a:lstStyle/>
          <a:p>
            <a:endParaRPr/>
          </a:p>
        </p:txBody>
      </p:sp>
      <p:sp>
        <p:nvSpPr>
          <p:cNvPr id="28" name="bk object 28"/>
          <p:cNvSpPr/>
          <p:nvPr/>
        </p:nvSpPr>
        <p:spPr>
          <a:xfrm>
            <a:off x="10614752" y="980501"/>
            <a:ext cx="0" cy="57785"/>
          </a:xfrm>
          <a:custGeom>
            <a:avLst/>
            <a:gdLst/>
            <a:ahLst/>
            <a:cxnLst/>
            <a:rect l="l" t="t" r="r" b="b"/>
            <a:pathLst>
              <a:path h="57784">
                <a:moveTo>
                  <a:pt x="0" y="0"/>
                </a:moveTo>
                <a:lnTo>
                  <a:pt x="0" y="57492"/>
                </a:lnTo>
              </a:path>
            </a:pathLst>
          </a:custGeom>
          <a:ln w="27165">
            <a:solidFill>
              <a:srgbClr val="000000"/>
            </a:solidFill>
          </a:ln>
        </p:spPr>
        <p:txBody>
          <a:bodyPr wrap="square" lIns="0" tIns="0" rIns="0" bIns="0" rtlCol="0"/>
          <a:lstStyle/>
          <a:p>
            <a:endParaRPr/>
          </a:p>
        </p:txBody>
      </p:sp>
      <p:sp>
        <p:nvSpPr>
          <p:cNvPr id="29" name="bk object 29"/>
          <p:cNvSpPr/>
          <p:nvPr/>
        </p:nvSpPr>
        <p:spPr>
          <a:xfrm>
            <a:off x="10614752" y="899182"/>
            <a:ext cx="0" cy="57785"/>
          </a:xfrm>
          <a:custGeom>
            <a:avLst/>
            <a:gdLst/>
            <a:ahLst/>
            <a:cxnLst/>
            <a:rect l="l" t="t" r="r" b="b"/>
            <a:pathLst>
              <a:path h="57784">
                <a:moveTo>
                  <a:pt x="0" y="0"/>
                </a:moveTo>
                <a:lnTo>
                  <a:pt x="0" y="57683"/>
                </a:lnTo>
              </a:path>
            </a:pathLst>
          </a:custGeom>
          <a:ln w="27165">
            <a:solidFill>
              <a:srgbClr val="000000"/>
            </a:solidFill>
          </a:ln>
        </p:spPr>
        <p:txBody>
          <a:bodyPr wrap="square" lIns="0" tIns="0" rIns="0" bIns="0" rtlCol="0"/>
          <a:lstStyle/>
          <a:p>
            <a:endParaRPr/>
          </a:p>
        </p:txBody>
      </p:sp>
      <p:sp>
        <p:nvSpPr>
          <p:cNvPr id="30" name="bk object 30"/>
          <p:cNvSpPr/>
          <p:nvPr/>
        </p:nvSpPr>
        <p:spPr>
          <a:xfrm>
            <a:off x="10649532" y="899177"/>
            <a:ext cx="78105" cy="139065"/>
          </a:xfrm>
          <a:custGeom>
            <a:avLst/>
            <a:gdLst/>
            <a:ahLst/>
            <a:cxnLst/>
            <a:rect l="l" t="t" r="r" b="b"/>
            <a:pathLst>
              <a:path w="78104" h="139065">
                <a:moveTo>
                  <a:pt x="77977" y="0"/>
                </a:moveTo>
                <a:lnTo>
                  <a:pt x="0" y="0"/>
                </a:lnTo>
                <a:lnTo>
                  <a:pt x="0" y="138811"/>
                </a:lnTo>
                <a:lnTo>
                  <a:pt x="77977" y="138811"/>
                </a:lnTo>
                <a:lnTo>
                  <a:pt x="77977" y="112826"/>
                </a:lnTo>
                <a:lnTo>
                  <a:pt x="27177" y="112826"/>
                </a:lnTo>
                <a:lnTo>
                  <a:pt x="27177" y="81330"/>
                </a:lnTo>
                <a:lnTo>
                  <a:pt x="64782" y="81330"/>
                </a:lnTo>
                <a:lnTo>
                  <a:pt x="64782" y="57696"/>
                </a:lnTo>
                <a:lnTo>
                  <a:pt x="27177" y="57696"/>
                </a:lnTo>
                <a:lnTo>
                  <a:pt x="27177" y="26187"/>
                </a:lnTo>
                <a:lnTo>
                  <a:pt x="77977" y="26187"/>
                </a:lnTo>
                <a:lnTo>
                  <a:pt x="77977" y="0"/>
                </a:lnTo>
                <a:close/>
              </a:path>
            </a:pathLst>
          </a:custGeom>
          <a:solidFill>
            <a:srgbClr val="000000"/>
          </a:solidFill>
        </p:spPr>
        <p:txBody>
          <a:bodyPr wrap="square" lIns="0" tIns="0" rIns="0" bIns="0" rtlCol="0"/>
          <a:lstStyle/>
          <a:p>
            <a:endParaRPr/>
          </a:p>
        </p:txBody>
      </p:sp>
      <p:sp>
        <p:nvSpPr>
          <p:cNvPr id="31" name="bk object 31"/>
          <p:cNvSpPr/>
          <p:nvPr/>
        </p:nvSpPr>
        <p:spPr>
          <a:xfrm>
            <a:off x="10738164" y="899180"/>
            <a:ext cx="111125" cy="139065"/>
          </a:xfrm>
          <a:custGeom>
            <a:avLst/>
            <a:gdLst/>
            <a:ahLst/>
            <a:cxnLst/>
            <a:rect l="l" t="t" r="r" b="b"/>
            <a:pathLst>
              <a:path w="111125" h="139065">
                <a:moveTo>
                  <a:pt x="70497" y="0"/>
                </a:moveTo>
                <a:lnTo>
                  <a:pt x="40767" y="0"/>
                </a:lnTo>
                <a:lnTo>
                  <a:pt x="0" y="138811"/>
                </a:lnTo>
                <a:lnTo>
                  <a:pt x="27571" y="138811"/>
                </a:lnTo>
                <a:lnTo>
                  <a:pt x="35255" y="111442"/>
                </a:lnTo>
                <a:lnTo>
                  <a:pt x="102747" y="111442"/>
                </a:lnTo>
                <a:lnTo>
                  <a:pt x="95966" y="88011"/>
                </a:lnTo>
                <a:lnTo>
                  <a:pt x="40957" y="88011"/>
                </a:lnTo>
                <a:lnTo>
                  <a:pt x="55727" y="33667"/>
                </a:lnTo>
                <a:lnTo>
                  <a:pt x="80240" y="33667"/>
                </a:lnTo>
                <a:lnTo>
                  <a:pt x="70497" y="0"/>
                </a:lnTo>
                <a:close/>
              </a:path>
              <a:path w="111125" h="139065">
                <a:moveTo>
                  <a:pt x="102747" y="111442"/>
                </a:moveTo>
                <a:lnTo>
                  <a:pt x="75615" y="111442"/>
                </a:lnTo>
                <a:lnTo>
                  <a:pt x="82892" y="138811"/>
                </a:lnTo>
                <a:lnTo>
                  <a:pt x="110667" y="138811"/>
                </a:lnTo>
                <a:lnTo>
                  <a:pt x="102747" y="111442"/>
                </a:lnTo>
                <a:close/>
              </a:path>
              <a:path w="111125" h="139065">
                <a:moveTo>
                  <a:pt x="80240" y="33667"/>
                </a:moveTo>
                <a:lnTo>
                  <a:pt x="55727" y="33667"/>
                </a:lnTo>
                <a:lnTo>
                  <a:pt x="69900" y="88011"/>
                </a:lnTo>
                <a:lnTo>
                  <a:pt x="95966" y="88011"/>
                </a:lnTo>
                <a:lnTo>
                  <a:pt x="80240" y="33667"/>
                </a:lnTo>
                <a:close/>
              </a:path>
            </a:pathLst>
          </a:custGeom>
          <a:solidFill>
            <a:srgbClr val="000000"/>
          </a:solidFill>
        </p:spPr>
        <p:txBody>
          <a:bodyPr wrap="square" lIns="0" tIns="0" rIns="0" bIns="0" rtlCol="0"/>
          <a:lstStyle/>
          <a:p>
            <a:endParaRPr/>
          </a:p>
        </p:txBody>
      </p:sp>
      <p:sp>
        <p:nvSpPr>
          <p:cNvPr id="32" name="bk object 32"/>
          <p:cNvSpPr/>
          <p:nvPr/>
        </p:nvSpPr>
        <p:spPr>
          <a:xfrm>
            <a:off x="10861568" y="1025293"/>
            <a:ext cx="73660" cy="0"/>
          </a:xfrm>
          <a:custGeom>
            <a:avLst/>
            <a:gdLst/>
            <a:ahLst/>
            <a:cxnLst/>
            <a:rect l="l" t="t" r="r" b="b"/>
            <a:pathLst>
              <a:path w="73659">
                <a:moveTo>
                  <a:pt x="0" y="0"/>
                </a:moveTo>
                <a:lnTo>
                  <a:pt x="73253" y="0"/>
                </a:lnTo>
              </a:path>
            </a:pathLst>
          </a:custGeom>
          <a:ln w="25400">
            <a:solidFill>
              <a:srgbClr val="000000"/>
            </a:solidFill>
          </a:ln>
        </p:spPr>
        <p:txBody>
          <a:bodyPr wrap="square" lIns="0" tIns="0" rIns="0" bIns="0" rtlCol="0"/>
          <a:lstStyle/>
          <a:p>
            <a:endParaRPr/>
          </a:p>
        </p:txBody>
      </p:sp>
      <p:sp>
        <p:nvSpPr>
          <p:cNvPr id="33" name="bk object 33"/>
          <p:cNvSpPr/>
          <p:nvPr/>
        </p:nvSpPr>
        <p:spPr>
          <a:xfrm>
            <a:off x="10875157" y="899563"/>
            <a:ext cx="0" cy="113030"/>
          </a:xfrm>
          <a:custGeom>
            <a:avLst/>
            <a:gdLst/>
            <a:ahLst/>
            <a:cxnLst/>
            <a:rect l="l" t="t" r="r" b="b"/>
            <a:pathLst>
              <a:path h="113030">
                <a:moveTo>
                  <a:pt x="0" y="0"/>
                </a:moveTo>
                <a:lnTo>
                  <a:pt x="0" y="113029"/>
                </a:lnTo>
              </a:path>
            </a:pathLst>
          </a:custGeom>
          <a:ln w="27177">
            <a:solidFill>
              <a:srgbClr val="000000"/>
            </a:solidFill>
          </a:ln>
        </p:spPr>
        <p:txBody>
          <a:bodyPr wrap="square" lIns="0" tIns="0" rIns="0" bIns="0" rtlCol="0"/>
          <a:lstStyle/>
          <a:p>
            <a:endParaRPr/>
          </a:p>
        </p:txBody>
      </p:sp>
      <p:sp>
        <p:nvSpPr>
          <p:cNvPr id="34" name="bk object 34"/>
          <p:cNvSpPr/>
          <p:nvPr/>
        </p:nvSpPr>
        <p:spPr>
          <a:xfrm>
            <a:off x="10971333" y="925365"/>
            <a:ext cx="0" cy="113030"/>
          </a:xfrm>
          <a:custGeom>
            <a:avLst/>
            <a:gdLst/>
            <a:ahLst/>
            <a:cxnLst/>
            <a:rect l="l" t="t" r="r" b="b"/>
            <a:pathLst>
              <a:path h="113030">
                <a:moveTo>
                  <a:pt x="0" y="0"/>
                </a:moveTo>
                <a:lnTo>
                  <a:pt x="0" y="112623"/>
                </a:lnTo>
              </a:path>
            </a:pathLst>
          </a:custGeom>
          <a:ln w="27177">
            <a:solidFill>
              <a:srgbClr val="000000"/>
            </a:solidFill>
          </a:ln>
        </p:spPr>
        <p:txBody>
          <a:bodyPr wrap="square" lIns="0" tIns="0" rIns="0" bIns="0" rtlCol="0"/>
          <a:lstStyle/>
          <a:p>
            <a:endParaRPr/>
          </a:p>
        </p:txBody>
      </p:sp>
      <p:sp>
        <p:nvSpPr>
          <p:cNvPr id="35" name="bk object 35"/>
          <p:cNvSpPr/>
          <p:nvPr/>
        </p:nvSpPr>
        <p:spPr>
          <a:xfrm>
            <a:off x="10928801" y="912271"/>
            <a:ext cx="85090" cy="0"/>
          </a:xfrm>
          <a:custGeom>
            <a:avLst/>
            <a:gdLst/>
            <a:ahLst/>
            <a:cxnLst/>
            <a:rect l="l" t="t" r="r" b="b"/>
            <a:pathLst>
              <a:path w="85090">
                <a:moveTo>
                  <a:pt x="0" y="0"/>
                </a:moveTo>
                <a:lnTo>
                  <a:pt x="85064" y="0"/>
                </a:lnTo>
              </a:path>
            </a:pathLst>
          </a:custGeom>
          <a:ln w="26187">
            <a:solidFill>
              <a:srgbClr val="000000"/>
            </a:solidFill>
          </a:ln>
        </p:spPr>
        <p:txBody>
          <a:bodyPr wrap="square" lIns="0" tIns="0" rIns="0" bIns="0" rtlCol="0"/>
          <a:lstStyle/>
          <a:p>
            <a:endParaRPr/>
          </a:p>
        </p:txBody>
      </p:sp>
      <p:sp>
        <p:nvSpPr>
          <p:cNvPr id="36" name="bk object 36"/>
          <p:cNvSpPr/>
          <p:nvPr/>
        </p:nvSpPr>
        <p:spPr>
          <a:xfrm>
            <a:off x="11040798" y="980843"/>
            <a:ext cx="0" cy="57150"/>
          </a:xfrm>
          <a:custGeom>
            <a:avLst/>
            <a:gdLst/>
            <a:ahLst/>
            <a:cxnLst/>
            <a:rect l="l" t="t" r="r" b="b"/>
            <a:pathLst>
              <a:path h="57150">
                <a:moveTo>
                  <a:pt x="0" y="0"/>
                </a:moveTo>
                <a:lnTo>
                  <a:pt x="0" y="57150"/>
                </a:lnTo>
              </a:path>
            </a:pathLst>
          </a:custGeom>
          <a:ln w="27177">
            <a:solidFill>
              <a:srgbClr val="000000"/>
            </a:solidFill>
          </a:ln>
        </p:spPr>
        <p:txBody>
          <a:bodyPr wrap="square" lIns="0" tIns="0" rIns="0" bIns="0" rtlCol="0"/>
          <a:lstStyle/>
          <a:p>
            <a:endParaRPr/>
          </a:p>
        </p:txBody>
      </p:sp>
      <p:sp>
        <p:nvSpPr>
          <p:cNvPr id="37" name="bk object 37"/>
          <p:cNvSpPr/>
          <p:nvPr/>
        </p:nvSpPr>
        <p:spPr>
          <a:xfrm>
            <a:off x="11027209" y="968778"/>
            <a:ext cx="91440" cy="0"/>
          </a:xfrm>
          <a:custGeom>
            <a:avLst/>
            <a:gdLst/>
            <a:ahLst/>
            <a:cxnLst/>
            <a:rect l="l" t="t" r="r" b="b"/>
            <a:pathLst>
              <a:path w="91440">
                <a:moveTo>
                  <a:pt x="0" y="0"/>
                </a:moveTo>
                <a:lnTo>
                  <a:pt x="90982" y="0"/>
                </a:lnTo>
              </a:path>
            </a:pathLst>
          </a:custGeom>
          <a:ln w="24129">
            <a:solidFill>
              <a:srgbClr val="000000"/>
            </a:solidFill>
          </a:ln>
        </p:spPr>
        <p:txBody>
          <a:bodyPr wrap="square" lIns="0" tIns="0" rIns="0" bIns="0" rtlCol="0"/>
          <a:lstStyle/>
          <a:p>
            <a:endParaRPr/>
          </a:p>
        </p:txBody>
      </p:sp>
      <p:sp>
        <p:nvSpPr>
          <p:cNvPr id="38" name="bk object 38"/>
          <p:cNvSpPr/>
          <p:nvPr/>
        </p:nvSpPr>
        <p:spPr>
          <a:xfrm>
            <a:off x="11040798" y="899563"/>
            <a:ext cx="0" cy="57150"/>
          </a:xfrm>
          <a:custGeom>
            <a:avLst/>
            <a:gdLst/>
            <a:ahLst/>
            <a:cxnLst/>
            <a:rect l="l" t="t" r="r" b="b"/>
            <a:pathLst>
              <a:path h="57150">
                <a:moveTo>
                  <a:pt x="0" y="0"/>
                </a:moveTo>
                <a:lnTo>
                  <a:pt x="0" y="57150"/>
                </a:lnTo>
              </a:path>
            </a:pathLst>
          </a:custGeom>
          <a:ln w="27177">
            <a:solidFill>
              <a:srgbClr val="000000"/>
            </a:solidFill>
          </a:ln>
        </p:spPr>
        <p:txBody>
          <a:bodyPr wrap="square" lIns="0" tIns="0" rIns="0" bIns="0" rtlCol="0"/>
          <a:lstStyle/>
          <a:p>
            <a:endParaRPr/>
          </a:p>
        </p:txBody>
      </p:sp>
      <p:sp>
        <p:nvSpPr>
          <p:cNvPr id="39" name="bk object 39"/>
          <p:cNvSpPr/>
          <p:nvPr/>
        </p:nvSpPr>
        <p:spPr>
          <a:xfrm>
            <a:off x="11104602" y="980501"/>
            <a:ext cx="0" cy="57785"/>
          </a:xfrm>
          <a:custGeom>
            <a:avLst/>
            <a:gdLst/>
            <a:ahLst/>
            <a:cxnLst/>
            <a:rect l="l" t="t" r="r" b="b"/>
            <a:pathLst>
              <a:path h="57784">
                <a:moveTo>
                  <a:pt x="0" y="0"/>
                </a:moveTo>
                <a:lnTo>
                  <a:pt x="0" y="57492"/>
                </a:lnTo>
              </a:path>
            </a:pathLst>
          </a:custGeom>
          <a:ln w="27177">
            <a:solidFill>
              <a:srgbClr val="000000"/>
            </a:solidFill>
          </a:ln>
        </p:spPr>
        <p:txBody>
          <a:bodyPr wrap="square" lIns="0" tIns="0" rIns="0" bIns="0" rtlCol="0"/>
          <a:lstStyle/>
          <a:p>
            <a:endParaRPr/>
          </a:p>
        </p:txBody>
      </p:sp>
      <p:sp>
        <p:nvSpPr>
          <p:cNvPr id="40" name="bk object 40"/>
          <p:cNvSpPr/>
          <p:nvPr/>
        </p:nvSpPr>
        <p:spPr>
          <a:xfrm>
            <a:off x="11104602" y="899182"/>
            <a:ext cx="0" cy="57785"/>
          </a:xfrm>
          <a:custGeom>
            <a:avLst/>
            <a:gdLst/>
            <a:ahLst/>
            <a:cxnLst/>
            <a:rect l="l" t="t" r="r" b="b"/>
            <a:pathLst>
              <a:path h="57784">
                <a:moveTo>
                  <a:pt x="0" y="0"/>
                </a:moveTo>
                <a:lnTo>
                  <a:pt x="0" y="57683"/>
                </a:lnTo>
              </a:path>
            </a:pathLst>
          </a:custGeom>
          <a:ln w="27177">
            <a:solidFill>
              <a:srgbClr val="000000"/>
            </a:solidFill>
          </a:ln>
        </p:spPr>
        <p:txBody>
          <a:bodyPr wrap="square" lIns="0" tIns="0" rIns="0" bIns="0" rtlCol="0"/>
          <a:lstStyle/>
          <a:p>
            <a:endParaRPr/>
          </a:p>
        </p:txBody>
      </p:sp>
      <p:sp>
        <p:nvSpPr>
          <p:cNvPr id="41" name="bk object 41"/>
          <p:cNvSpPr/>
          <p:nvPr/>
        </p:nvSpPr>
        <p:spPr>
          <a:xfrm>
            <a:off x="10533229" y="1062234"/>
            <a:ext cx="93345" cy="144145"/>
          </a:xfrm>
          <a:custGeom>
            <a:avLst/>
            <a:gdLst/>
            <a:ahLst/>
            <a:cxnLst/>
            <a:rect l="l" t="t" r="r" b="b"/>
            <a:pathLst>
              <a:path w="93345" h="144144">
                <a:moveTo>
                  <a:pt x="46672" y="0"/>
                </a:moveTo>
                <a:lnTo>
                  <a:pt x="27748" y="3517"/>
                </a:lnTo>
                <a:lnTo>
                  <a:pt x="12996" y="13368"/>
                </a:lnTo>
                <a:lnTo>
                  <a:pt x="3415" y="28498"/>
                </a:lnTo>
                <a:lnTo>
                  <a:pt x="0" y="47853"/>
                </a:lnTo>
                <a:lnTo>
                  <a:pt x="0" y="95504"/>
                </a:lnTo>
                <a:lnTo>
                  <a:pt x="3415" y="114974"/>
                </a:lnTo>
                <a:lnTo>
                  <a:pt x="12996" y="130160"/>
                </a:lnTo>
                <a:lnTo>
                  <a:pt x="27748" y="140029"/>
                </a:lnTo>
                <a:lnTo>
                  <a:pt x="46672" y="143548"/>
                </a:lnTo>
                <a:lnTo>
                  <a:pt x="67257" y="140071"/>
                </a:lnTo>
                <a:lnTo>
                  <a:pt x="81824" y="129763"/>
                </a:lnTo>
                <a:lnTo>
                  <a:pt x="88061" y="117551"/>
                </a:lnTo>
                <a:lnTo>
                  <a:pt x="46672" y="117551"/>
                </a:lnTo>
                <a:lnTo>
                  <a:pt x="39672" y="116527"/>
                </a:lnTo>
                <a:lnTo>
                  <a:pt x="33483" y="113050"/>
                </a:lnTo>
                <a:lnTo>
                  <a:pt x="29066" y="106508"/>
                </a:lnTo>
                <a:lnTo>
                  <a:pt x="27381" y="96291"/>
                </a:lnTo>
                <a:lnTo>
                  <a:pt x="27381" y="47066"/>
                </a:lnTo>
                <a:lnTo>
                  <a:pt x="29066" y="37044"/>
                </a:lnTo>
                <a:lnTo>
                  <a:pt x="33483" y="30549"/>
                </a:lnTo>
                <a:lnTo>
                  <a:pt x="39672" y="27045"/>
                </a:lnTo>
                <a:lnTo>
                  <a:pt x="46672" y="25996"/>
                </a:lnTo>
                <a:lnTo>
                  <a:pt x="87880" y="25996"/>
                </a:lnTo>
                <a:lnTo>
                  <a:pt x="81600" y="14177"/>
                </a:lnTo>
                <a:lnTo>
                  <a:pt x="67005" y="3673"/>
                </a:lnTo>
                <a:lnTo>
                  <a:pt x="46672" y="0"/>
                </a:lnTo>
                <a:close/>
              </a:path>
              <a:path w="93345" h="144144">
                <a:moveTo>
                  <a:pt x="93345" y="89395"/>
                </a:moveTo>
                <a:lnTo>
                  <a:pt x="66167" y="89395"/>
                </a:lnTo>
                <a:lnTo>
                  <a:pt x="66167" y="91173"/>
                </a:lnTo>
                <a:lnTo>
                  <a:pt x="64892" y="103851"/>
                </a:lnTo>
                <a:lnTo>
                  <a:pt x="61144" y="111967"/>
                </a:lnTo>
                <a:lnTo>
                  <a:pt x="55033" y="116281"/>
                </a:lnTo>
                <a:lnTo>
                  <a:pt x="46672" y="117551"/>
                </a:lnTo>
                <a:lnTo>
                  <a:pt x="88061" y="117551"/>
                </a:lnTo>
                <a:lnTo>
                  <a:pt x="90483" y="112810"/>
                </a:lnTo>
                <a:lnTo>
                  <a:pt x="93345" y="89395"/>
                </a:lnTo>
                <a:close/>
              </a:path>
              <a:path w="93345" h="144144">
                <a:moveTo>
                  <a:pt x="87880" y="25996"/>
                </a:moveTo>
                <a:lnTo>
                  <a:pt x="46672" y="25996"/>
                </a:lnTo>
                <a:lnTo>
                  <a:pt x="53704" y="26961"/>
                </a:lnTo>
                <a:lnTo>
                  <a:pt x="59963" y="30621"/>
                </a:lnTo>
                <a:lnTo>
                  <a:pt x="64449" y="38121"/>
                </a:lnTo>
                <a:lnTo>
                  <a:pt x="66167" y="50609"/>
                </a:lnTo>
                <a:lnTo>
                  <a:pt x="66167" y="52578"/>
                </a:lnTo>
                <a:lnTo>
                  <a:pt x="93345" y="52578"/>
                </a:lnTo>
                <a:lnTo>
                  <a:pt x="90399" y="30737"/>
                </a:lnTo>
                <a:lnTo>
                  <a:pt x="87880" y="25996"/>
                </a:lnTo>
                <a:close/>
              </a:path>
            </a:pathLst>
          </a:custGeom>
          <a:solidFill>
            <a:srgbClr val="000000"/>
          </a:solidFill>
        </p:spPr>
        <p:txBody>
          <a:bodyPr wrap="square" lIns="0" tIns="0" rIns="0" bIns="0" rtlCol="0"/>
          <a:lstStyle/>
          <a:p>
            <a:endParaRPr/>
          </a:p>
        </p:txBody>
      </p:sp>
      <p:sp>
        <p:nvSpPr>
          <p:cNvPr id="42" name="bk object 42"/>
          <p:cNvSpPr/>
          <p:nvPr/>
        </p:nvSpPr>
        <p:spPr>
          <a:xfrm>
            <a:off x="10641103" y="1062240"/>
            <a:ext cx="93345" cy="143510"/>
          </a:xfrm>
          <a:custGeom>
            <a:avLst/>
            <a:gdLst/>
            <a:ahLst/>
            <a:cxnLst/>
            <a:rect l="l" t="t" r="r" b="b"/>
            <a:pathLst>
              <a:path w="93345" h="143509">
                <a:moveTo>
                  <a:pt x="46672" y="0"/>
                </a:moveTo>
                <a:lnTo>
                  <a:pt x="27748" y="3550"/>
                </a:lnTo>
                <a:lnTo>
                  <a:pt x="12996" y="13487"/>
                </a:lnTo>
                <a:lnTo>
                  <a:pt x="3415" y="28739"/>
                </a:lnTo>
                <a:lnTo>
                  <a:pt x="0" y="48234"/>
                </a:lnTo>
                <a:lnTo>
                  <a:pt x="0" y="95491"/>
                </a:lnTo>
                <a:lnTo>
                  <a:pt x="3415" y="114852"/>
                </a:lnTo>
                <a:lnTo>
                  <a:pt x="12996" y="129981"/>
                </a:lnTo>
                <a:lnTo>
                  <a:pt x="27748" y="139828"/>
                </a:lnTo>
                <a:lnTo>
                  <a:pt x="46672" y="143344"/>
                </a:lnTo>
                <a:lnTo>
                  <a:pt x="65511" y="139828"/>
                </a:lnTo>
                <a:lnTo>
                  <a:pt x="80271" y="129981"/>
                </a:lnTo>
                <a:lnTo>
                  <a:pt x="88312" y="117347"/>
                </a:lnTo>
                <a:lnTo>
                  <a:pt x="46672" y="117347"/>
                </a:lnTo>
                <a:lnTo>
                  <a:pt x="39339" y="116243"/>
                </a:lnTo>
                <a:lnTo>
                  <a:pt x="33188" y="112648"/>
                </a:lnTo>
                <a:lnTo>
                  <a:pt x="28956" y="106139"/>
                </a:lnTo>
                <a:lnTo>
                  <a:pt x="27411" y="96481"/>
                </a:lnTo>
                <a:lnTo>
                  <a:pt x="27381" y="47053"/>
                </a:lnTo>
                <a:lnTo>
                  <a:pt x="29038" y="37033"/>
                </a:lnTo>
                <a:lnTo>
                  <a:pt x="33407" y="30543"/>
                </a:lnTo>
                <a:lnTo>
                  <a:pt x="39586" y="27043"/>
                </a:lnTo>
                <a:lnTo>
                  <a:pt x="46672" y="25996"/>
                </a:lnTo>
                <a:lnTo>
                  <a:pt x="88169" y="25996"/>
                </a:lnTo>
                <a:lnTo>
                  <a:pt x="80271" y="13487"/>
                </a:lnTo>
                <a:lnTo>
                  <a:pt x="65511" y="3550"/>
                </a:lnTo>
                <a:lnTo>
                  <a:pt x="46672" y="0"/>
                </a:lnTo>
                <a:close/>
              </a:path>
              <a:path w="93345" h="143509">
                <a:moveTo>
                  <a:pt x="88169" y="25996"/>
                </a:moveTo>
                <a:lnTo>
                  <a:pt x="46672" y="25996"/>
                </a:lnTo>
                <a:lnTo>
                  <a:pt x="54036" y="27130"/>
                </a:lnTo>
                <a:lnTo>
                  <a:pt x="60258" y="30792"/>
                </a:lnTo>
                <a:lnTo>
                  <a:pt x="64560" y="37371"/>
                </a:lnTo>
                <a:lnTo>
                  <a:pt x="66133" y="47053"/>
                </a:lnTo>
                <a:lnTo>
                  <a:pt x="66167" y="96481"/>
                </a:lnTo>
                <a:lnTo>
                  <a:pt x="64422" y="106471"/>
                </a:lnTo>
                <a:lnTo>
                  <a:pt x="59891" y="112896"/>
                </a:lnTo>
                <a:lnTo>
                  <a:pt x="53624" y="116330"/>
                </a:lnTo>
                <a:lnTo>
                  <a:pt x="46672" y="117347"/>
                </a:lnTo>
                <a:lnTo>
                  <a:pt x="88312" y="117347"/>
                </a:lnTo>
                <a:lnTo>
                  <a:pt x="89901" y="114852"/>
                </a:lnTo>
                <a:lnTo>
                  <a:pt x="93345" y="95491"/>
                </a:lnTo>
                <a:lnTo>
                  <a:pt x="93345" y="48234"/>
                </a:lnTo>
                <a:lnTo>
                  <a:pt x="89901" y="28739"/>
                </a:lnTo>
                <a:lnTo>
                  <a:pt x="88169" y="25996"/>
                </a:lnTo>
                <a:close/>
              </a:path>
            </a:pathLst>
          </a:custGeom>
          <a:solidFill>
            <a:srgbClr val="000000"/>
          </a:solidFill>
        </p:spPr>
        <p:txBody>
          <a:bodyPr wrap="square" lIns="0" tIns="0" rIns="0" bIns="0" rtlCol="0"/>
          <a:lstStyle/>
          <a:p>
            <a:endParaRPr/>
          </a:p>
        </p:txBody>
      </p:sp>
      <p:sp>
        <p:nvSpPr>
          <p:cNvPr id="43" name="bk object 43"/>
          <p:cNvSpPr/>
          <p:nvPr/>
        </p:nvSpPr>
        <p:spPr>
          <a:xfrm>
            <a:off x="10751394" y="1064802"/>
            <a:ext cx="116205" cy="139065"/>
          </a:xfrm>
          <a:custGeom>
            <a:avLst/>
            <a:gdLst/>
            <a:ahLst/>
            <a:cxnLst/>
            <a:rect l="l" t="t" r="r" b="b"/>
            <a:pathLst>
              <a:path w="116204" h="139065">
                <a:moveTo>
                  <a:pt x="26987" y="0"/>
                </a:moveTo>
                <a:lnTo>
                  <a:pt x="0" y="0"/>
                </a:lnTo>
                <a:lnTo>
                  <a:pt x="0" y="138810"/>
                </a:lnTo>
                <a:lnTo>
                  <a:pt x="27177" y="138810"/>
                </a:lnTo>
                <a:lnTo>
                  <a:pt x="27177" y="61036"/>
                </a:lnTo>
                <a:lnTo>
                  <a:pt x="51645" y="61036"/>
                </a:lnTo>
                <a:lnTo>
                  <a:pt x="26987" y="0"/>
                </a:lnTo>
                <a:close/>
              </a:path>
              <a:path w="116204" h="139065">
                <a:moveTo>
                  <a:pt x="115976" y="60642"/>
                </a:moveTo>
                <a:lnTo>
                  <a:pt x="88811" y="60642"/>
                </a:lnTo>
                <a:lnTo>
                  <a:pt x="88811" y="138810"/>
                </a:lnTo>
                <a:lnTo>
                  <a:pt x="115976" y="138810"/>
                </a:lnTo>
                <a:lnTo>
                  <a:pt x="115976" y="60642"/>
                </a:lnTo>
                <a:close/>
              </a:path>
              <a:path w="116204" h="139065">
                <a:moveTo>
                  <a:pt x="51645" y="61036"/>
                </a:moveTo>
                <a:lnTo>
                  <a:pt x="27177" y="61036"/>
                </a:lnTo>
                <a:lnTo>
                  <a:pt x="48640" y="112826"/>
                </a:lnTo>
                <a:lnTo>
                  <a:pt x="67157" y="112826"/>
                </a:lnTo>
                <a:lnTo>
                  <a:pt x="82028" y="76987"/>
                </a:lnTo>
                <a:lnTo>
                  <a:pt x="58089" y="76987"/>
                </a:lnTo>
                <a:lnTo>
                  <a:pt x="51645" y="61036"/>
                </a:lnTo>
                <a:close/>
              </a:path>
              <a:path w="116204" h="139065">
                <a:moveTo>
                  <a:pt x="115976" y="0"/>
                </a:moveTo>
                <a:lnTo>
                  <a:pt x="89014" y="0"/>
                </a:lnTo>
                <a:lnTo>
                  <a:pt x="58089" y="76987"/>
                </a:lnTo>
                <a:lnTo>
                  <a:pt x="82028" y="76987"/>
                </a:lnTo>
                <a:lnTo>
                  <a:pt x="88811" y="60642"/>
                </a:lnTo>
                <a:lnTo>
                  <a:pt x="115976" y="60642"/>
                </a:lnTo>
                <a:lnTo>
                  <a:pt x="115976" y="0"/>
                </a:lnTo>
                <a:close/>
              </a:path>
            </a:pathLst>
          </a:custGeom>
          <a:solidFill>
            <a:srgbClr val="000000"/>
          </a:solidFill>
        </p:spPr>
        <p:txBody>
          <a:bodyPr wrap="square" lIns="0" tIns="0" rIns="0" bIns="0" rtlCol="0"/>
          <a:lstStyle/>
          <a:p>
            <a:endParaRPr/>
          </a:p>
        </p:txBody>
      </p:sp>
      <p:sp>
        <p:nvSpPr>
          <p:cNvPr id="44" name="bk object 44"/>
          <p:cNvSpPr/>
          <p:nvPr/>
        </p:nvSpPr>
        <p:spPr>
          <a:xfrm>
            <a:off x="10888309" y="1064795"/>
            <a:ext cx="90805" cy="139065"/>
          </a:xfrm>
          <a:custGeom>
            <a:avLst/>
            <a:gdLst/>
            <a:ahLst/>
            <a:cxnLst/>
            <a:rect l="l" t="t" r="r" b="b"/>
            <a:pathLst>
              <a:path w="90804" h="139065">
                <a:moveTo>
                  <a:pt x="43522" y="0"/>
                </a:moveTo>
                <a:lnTo>
                  <a:pt x="0" y="0"/>
                </a:lnTo>
                <a:lnTo>
                  <a:pt x="0" y="138823"/>
                </a:lnTo>
                <a:lnTo>
                  <a:pt x="27177" y="138823"/>
                </a:lnTo>
                <a:lnTo>
                  <a:pt x="27177" y="105740"/>
                </a:lnTo>
                <a:lnTo>
                  <a:pt x="43522" y="105740"/>
                </a:lnTo>
                <a:lnTo>
                  <a:pt x="62423" y="102552"/>
                </a:lnTo>
                <a:lnTo>
                  <a:pt x="77319" y="93089"/>
                </a:lnTo>
                <a:lnTo>
                  <a:pt x="85550" y="79946"/>
                </a:lnTo>
                <a:lnTo>
                  <a:pt x="27177" y="79946"/>
                </a:lnTo>
                <a:lnTo>
                  <a:pt x="27177" y="25996"/>
                </a:lnTo>
                <a:lnTo>
                  <a:pt x="85336" y="25996"/>
                </a:lnTo>
                <a:lnTo>
                  <a:pt x="77319" y="13020"/>
                </a:lnTo>
                <a:lnTo>
                  <a:pt x="62423" y="3307"/>
                </a:lnTo>
                <a:lnTo>
                  <a:pt x="43522" y="0"/>
                </a:lnTo>
                <a:close/>
              </a:path>
              <a:path w="90804" h="139065">
                <a:moveTo>
                  <a:pt x="85336" y="25996"/>
                </a:moveTo>
                <a:lnTo>
                  <a:pt x="40766" y="25996"/>
                </a:lnTo>
                <a:lnTo>
                  <a:pt x="49183" y="26961"/>
                </a:lnTo>
                <a:lnTo>
                  <a:pt x="56567" y="30621"/>
                </a:lnTo>
                <a:lnTo>
                  <a:pt x="61810" y="38121"/>
                </a:lnTo>
                <a:lnTo>
                  <a:pt x="63772" y="50406"/>
                </a:lnTo>
                <a:lnTo>
                  <a:pt x="63771" y="55930"/>
                </a:lnTo>
                <a:lnTo>
                  <a:pt x="61866" y="67403"/>
                </a:lnTo>
                <a:lnTo>
                  <a:pt x="56715" y="74852"/>
                </a:lnTo>
                <a:lnTo>
                  <a:pt x="49349" y="78792"/>
                </a:lnTo>
                <a:lnTo>
                  <a:pt x="40766" y="79946"/>
                </a:lnTo>
                <a:lnTo>
                  <a:pt x="85550" y="79946"/>
                </a:lnTo>
                <a:lnTo>
                  <a:pt x="87083" y="77499"/>
                </a:lnTo>
                <a:lnTo>
                  <a:pt x="90589" y="55930"/>
                </a:lnTo>
                <a:lnTo>
                  <a:pt x="90589" y="50406"/>
                </a:lnTo>
                <a:lnTo>
                  <a:pt x="87083" y="28825"/>
                </a:lnTo>
                <a:lnTo>
                  <a:pt x="85336" y="25996"/>
                </a:lnTo>
                <a:close/>
              </a:path>
            </a:pathLst>
          </a:custGeom>
          <a:solidFill>
            <a:srgbClr val="000000"/>
          </a:solidFill>
        </p:spPr>
        <p:txBody>
          <a:bodyPr wrap="square" lIns="0" tIns="0" rIns="0" bIns="0" rtlCol="0"/>
          <a:lstStyle/>
          <a:p>
            <a:endParaRPr/>
          </a:p>
        </p:txBody>
      </p:sp>
      <p:sp>
        <p:nvSpPr>
          <p:cNvPr id="45" name="bk object 45"/>
          <p:cNvSpPr/>
          <p:nvPr/>
        </p:nvSpPr>
        <p:spPr>
          <a:xfrm>
            <a:off x="10993415" y="1190918"/>
            <a:ext cx="73660" cy="0"/>
          </a:xfrm>
          <a:custGeom>
            <a:avLst/>
            <a:gdLst/>
            <a:ahLst/>
            <a:cxnLst/>
            <a:rect l="l" t="t" r="r" b="b"/>
            <a:pathLst>
              <a:path w="73659">
                <a:moveTo>
                  <a:pt x="0" y="0"/>
                </a:moveTo>
                <a:lnTo>
                  <a:pt x="73253" y="0"/>
                </a:lnTo>
              </a:path>
            </a:pathLst>
          </a:custGeom>
          <a:ln w="25400">
            <a:solidFill>
              <a:srgbClr val="000000"/>
            </a:solidFill>
          </a:ln>
        </p:spPr>
        <p:txBody>
          <a:bodyPr wrap="square" lIns="0" tIns="0" rIns="0" bIns="0" rtlCol="0"/>
          <a:lstStyle/>
          <a:p>
            <a:endParaRPr/>
          </a:p>
        </p:txBody>
      </p:sp>
      <p:sp>
        <p:nvSpPr>
          <p:cNvPr id="46" name="bk object 46"/>
          <p:cNvSpPr/>
          <p:nvPr/>
        </p:nvSpPr>
        <p:spPr>
          <a:xfrm>
            <a:off x="11007004" y="1065188"/>
            <a:ext cx="0" cy="113030"/>
          </a:xfrm>
          <a:custGeom>
            <a:avLst/>
            <a:gdLst/>
            <a:ahLst/>
            <a:cxnLst/>
            <a:rect l="l" t="t" r="r" b="b"/>
            <a:pathLst>
              <a:path h="113030">
                <a:moveTo>
                  <a:pt x="0" y="0"/>
                </a:moveTo>
                <a:lnTo>
                  <a:pt x="0" y="113029"/>
                </a:lnTo>
              </a:path>
            </a:pathLst>
          </a:custGeom>
          <a:ln w="27177">
            <a:solidFill>
              <a:srgbClr val="000000"/>
            </a:solidFill>
          </a:ln>
        </p:spPr>
        <p:txBody>
          <a:bodyPr wrap="square" lIns="0" tIns="0" rIns="0" bIns="0" rtlCol="0"/>
          <a:lstStyle/>
          <a:p>
            <a:endParaRPr/>
          </a:p>
        </p:txBody>
      </p:sp>
      <p:sp>
        <p:nvSpPr>
          <p:cNvPr id="47" name="bk object 47"/>
          <p:cNvSpPr/>
          <p:nvPr/>
        </p:nvSpPr>
        <p:spPr>
          <a:xfrm>
            <a:off x="11075061" y="1064792"/>
            <a:ext cx="111125" cy="139065"/>
          </a:xfrm>
          <a:custGeom>
            <a:avLst/>
            <a:gdLst/>
            <a:ahLst/>
            <a:cxnLst/>
            <a:rect l="l" t="t" r="r" b="b"/>
            <a:pathLst>
              <a:path w="111125" h="139065">
                <a:moveTo>
                  <a:pt x="70497" y="0"/>
                </a:moveTo>
                <a:lnTo>
                  <a:pt x="40767" y="0"/>
                </a:lnTo>
                <a:lnTo>
                  <a:pt x="0" y="138823"/>
                </a:lnTo>
                <a:lnTo>
                  <a:pt x="27571" y="138823"/>
                </a:lnTo>
                <a:lnTo>
                  <a:pt x="35242" y="111455"/>
                </a:lnTo>
                <a:lnTo>
                  <a:pt x="102738" y="111455"/>
                </a:lnTo>
                <a:lnTo>
                  <a:pt x="95960" y="88023"/>
                </a:lnTo>
                <a:lnTo>
                  <a:pt x="40957" y="88023"/>
                </a:lnTo>
                <a:lnTo>
                  <a:pt x="55727" y="33680"/>
                </a:lnTo>
                <a:lnTo>
                  <a:pt x="80240" y="33680"/>
                </a:lnTo>
                <a:lnTo>
                  <a:pt x="70497" y="0"/>
                </a:lnTo>
                <a:close/>
              </a:path>
              <a:path w="111125" h="139065">
                <a:moveTo>
                  <a:pt x="102738" y="111455"/>
                </a:moveTo>
                <a:lnTo>
                  <a:pt x="75615" y="111455"/>
                </a:lnTo>
                <a:lnTo>
                  <a:pt x="82892" y="138823"/>
                </a:lnTo>
                <a:lnTo>
                  <a:pt x="110655" y="138823"/>
                </a:lnTo>
                <a:lnTo>
                  <a:pt x="102738" y="111455"/>
                </a:lnTo>
                <a:close/>
              </a:path>
              <a:path w="111125" h="139065">
                <a:moveTo>
                  <a:pt x="80240" y="33680"/>
                </a:moveTo>
                <a:lnTo>
                  <a:pt x="55727" y="33680"/>
                </a:lnTo>
                <a:lnTo>
                  <a:pt x="69900" y="88023"/>
                </a:lnTo>
                <a:lnTo>
                  <a:pt x="95960" y="88023"/>
                </a:lnTo>
                <a:lnTo>
                  <a:pt x="80240" y="33680"/>
                </a:lnTo>
                <a:close/>
              </a:path>
            </a:pathLst>
          </a:custGeom>
          <a:solidFill>
            <a:srgbClr val="000000"/>
          </a:solidFill>
        </p:spPr>
        <p:txBody>
          <a:bodyPr wrap="square" lIns="0" tIns="0" rIns="0" bIns="0" rtlCol="0"/>
          <a:lstStyle/>
          <a:p>
            <a:endParaRPr/>
          </a:p>
        </p:txBody>
      </p:sp>
      <p:sp>
        <p:nvSpPr>
          <p:cNvPr id="48" name="bk object 48"/>
          <p:cNvSpPr/>
          <p:nvPr/>
        </p:nvSpPr>
        <p:spPr>
          <a:xfrm>
            <a:off x="11211597" y="1064793"/>
            <a:ext cx="0" cy="139065"/>
          </a:xfrm>
          <a:custGeom>
            <a:avLst/>
            <a:gdLst/>
            <a:ahLst/>
            <a:cxnLst/>
            <a:rect l="l" t="t" r="r" b="b"/>
            <a:pathLst>
              <a:path h="139065">
                <a:moveTo>
                  <a:pt x="0" y="0"/>
                </a:moveTo>
                <a:lnTo>
                  <a:pt x="0" y="138823"/>
                </a:lnTo>
              </a:path>
            </a:pathLst>
          </a:custGeom>
          <a:ln w="27177">
            <a:solidFill>
              <a:srgbClr val="000000"/>
            </a:solidFill>
          </a:ln>
        </p:spPr>
        <p:txBody>
          <a:bodyPr wrap="square" lIns="0" tIns="0" rIns="0" bIns="0" rtlCol="0"/>
          <a:lstStyle/>
          <a:p>
            <a:endParaRPr/>
          </a:p>
        </p:txBody>
      </p:sp>
      <p:sp>
        <p:nvSpPr>
          <p:cNvPr id="49" name="bk object 49"/>
          <p:cNvSpPr/>
          <p:nvPr/>
        </p:nvSpPr>
        <p:spPr>
          <a:xfrm>
            <a:off x="11246178" y="1064794"/>
            <a:ext cx="93980" cy="139065"/>
          </a:xfrm>
          <a:custGeom>
            <a:avLst/>
            <a:gdLst/>
            <a:ahLst/>
            <a:cxnLst/>
            <a:rect l="l" t="t" r="r" b="b"/>
            <a:pathLst>
              <a:path w="93979" h="139065">
                <a:moveTo>
                  <a:pt x="25603" y="0"/>
                </a:moveTo>
                <a:lnTo>
                  <a:pt x="0" y="0"/>
                </a:lnTo>
                <a:lnTo>
                  <a:pt x="0" y="138823"/>
                </a:lnTo>
                <a:lnTo>
                  <a:pt x="27177" y="138823"/>
                </a:lnTo>
                <a:lnTo>
                  <a:pt x="27177" y="58483"/>
                </a:lnTo>
                <a:lnTo>
                  <a:pt x="55125" y="58483"/>
                </a:lnTo>
                <a:lnTo>
                  <a:pt x="25603" y="0"/>
                </a:lnTo>
                <a:close/>
              </a:path>
              <a:path w="93979" h="139065">
                <a:moveTo>
                  <a:pt x="55125" y="58483"/>
                </a:moveTo>
                <a:lnTo>
                  <a:pt x="27177" y="58483"/>
                </a:lnTo>
                <a:lnTo>
                  <a:pt x="68122" y="138823"/>
                </a:lnTo>
                <a:lnTo>
                  <a:pt x="93725" y="138823"/>
                </a:lnTo>
                <a:lnTo>
                  <a:pt x="93725" y="80733"/>
                </a:lnTo>
                <a:lnTo>
                  <a:pt x="66357" y="80733"/>
                </a:lnTo>
                <a:lnTo>
                  <a:pt x="55125" y="58483"/>
                </a:lnTo>
                <a:close/>
              </a:path>
              <a:path w="93979" h="139065">
                <a:moveTo>
                  <a:pt x="93725" y="393"/>
                </a:moveTo>
                <a:lnTo>
                  <a:pt x="66357" y="393"/>
                </a:lnTo>
                <a:lnTo>
                  <a:pt x="66357" y="80733"/>
                </a:lnTo>
                <a:lnTo>
                  <a:pt x="93725" y="80733"/>
                </a:lnTo>
                <a:lnTo>
                  <a:pt x="93725" y="393"/>
                </a:lnTo>
                <a:close/>
              </a:path>
            </a:pathLst>
          </a:custGeom>
          <a:solidFill>
            <a:srgbClr val="000000"/>
          </a:solidFill>
        </p:spPr>
        <p:txBody>
          <a:bodyPr wrap="square" lIns="0" tIns="0" rIns="0" bIns="0" rtlCol="0"/>
          <a:lstStyle/>
          <a:p>
            <a:endParaRPr/>
          </a:p>
        </p:txBody>
      </p:sp>
      <p:sp>
        <p:nvSpPr>
          <p:cNvPr id="50" name="bk object 50"/>
          <p:cNvSpPr/>
          <p:nvPr/>
        </p:nvSpPr>
        <p:spPr>
          <a:xfrm>
            <a:off x="11396619" y="1090985"/>
            <a:ext cx="0" cy="113030"/>
          </a:xfrm>
          <a:custGeom>
            <a:avLst/>
            <a:gdLst/>
            <a:ahLst/>
            <a:cxnLst/>
            <a:rect l="l" t="t" r="r" b="b"/>
            <a:pathLst>
              <a:path h="113030">
                <a:moveTo>
                  <a:pt x="0" y="0"/>
                </a:moveTo>
                <a:lnTo>
                  <a:pt x="0" y="112636"/>
                </a:lnTo>
              </a:path>
            </a:pathLst>
          </a:custGeom>
          <a:ln w="27177">
            <a:solidFill>
              <a:srgbClr val="000000"/>
            </a:solidFill>
          </a:ln>
        </p:spPr>
        <p:txBody>
          <a:bodyPr wrap="square" lIns="0" tIns="0" rIns="0" bIns="0" rtlCol="0"/>
          <a:lstStyle/>
          <a:p>
            <a:endParaRPr/>
          </a:p>
        </p:txBody>
      </p:sp>
      <p:sp>
        <p:nvSpPr>
          <p:cNvPr id="51" name="bk object 51"/>
          <p:cNvSpPr/>
          <p:nvPr/>
        </p:nvSpPr>
        <p:spPr>
          <a:xfrm>
            <a:off x="11354086" y="1077892"/>
            <a:ext cx="85090" cy="0"/>
          </a:xfrm>
          <a:custGeom>
            <a:avLst/>
            <a:gdLst/>
            <a:ahLst/>
            <a:cxnLst/>
            <a:rect l="l" t="t" r="r" b="b"/>
            <a:pathLst>
              <a:path w="85090">
                <a:moveTo>
                  <a:pt x="0" y="0"/>
                </a:moveTo>
                <a:lnTo>
                  <a:pt x="85064" y="0"/>
                </a:lnTo>
              </a:path>
            </a:pathLst>
          </a:custGeom>
          <a:ln w="26187">
            <a:solidFill>
              <a:srgbClr val="000000"/>
            </a:solidFill>
          </a:ln>
        </p:spPr>
        <p:txBody>
          <a:bodyPr wrap="square" lIns="0" tIns="0" rIns="0" bIns="0" rtlCol="0"/>
          <a:lstStyle/>
          <a:p>
            <a:endParaRPr/>
          </a:p>
        </p:txBody>
      </p:sp>
      <p:sp>
        <p:nvSpPr>
          <p:cNvPr id="52" name="bk object 52"/>
          <p:cNvSpPr/>
          <p:nvPr/>
        </p:nvSpPr>
        <p:spPr>
          <a:xfrm>
            <a:off x="11446055" y="1062243"/>
            <a:ext cx="94615" cy="144145"/>
          </a:xfrm>
          <a:custGeom>
            <a:avLst/>
            <a:gdLst/>
            <a:ahLst/>
            <a:cxnLst/>
            <a:rect l="l" t="t" r="r" b="b"/>
            <a:pathLst>
              <a:path w="94615" h="144144">
                <a:moveTo>
                  <a:pt x="27177" y="95694"/>
                </a:moveTo>
                <a:lnTo>
                  <a:pt x="0" y="95694"/>
                </a:lnTo>
                <a:lnTo>
                  <a:pt x="3456" y="115744"/>
                </a:lnTo>
                <a:lnTo>
                  <a:pt x="13171" y="130865"/>
                </a:lnTo>
                <a:lnTo>
                  <a:pt x="28166" y="140412"/>
                </a:lnTo>
                <a:lnTo>
                  <a:pt x="47459" y="143738"/>
                </a:lnTo>
                <a:lnTo>
                  <a:pt x="66690" y="140865"/>
                </a:lnTo>
                <a:lnTo>
                  <a:pt x="81545" y="132565"/>
                </a:lnTo>
                <a:lnTo>
                  <a:pt x="91120" y="119317"/>
                </a:lnTo>
                <a:lnTo>
                  <a:pt x="91271" y="118529"/>
                </a:lnTo>
                <a:lnTo>
                  <a:pt x="47459" y="118529"/>
                </a:lnTo>
                <a:lnTo>
                  <a:pt x="39222" y="117231"/>
                </a:lnTo>
                <a:lnTo>
                  <a:pt x="32813" y="113164"/>
                </a:lnTo>
                <a:lnTo>
                  <a:pt x="28657" y="106072"/>
                </a:lnTo>
                <a:lnTo>
                  <a:pt x="27177" y="95694"/>
                </a:lnTo>
                <a:close/>
              </a:path>
              <a:path w="94615" h="144144">
                <a:moveTo>
                  <a:pt x="47459" y="0"/>
                </a:moveTo>
                <a:lnTo>
                  <a:pt x="28690" y="2795"/>
                </a:lnTo>
                <a:lnTo>
                  <a:pt x="14279" y="10852"/>
                </a:lnTo>
                <a:lnTo>
                  <a:pt x="5038" y="23670"/>
                </a:lnTo>
                <a:lnTo>
                  <a:pt x="1777" y="40754"/>
                </a:lnTo>
                <a:lnTo>
                  <a:pt x="12023" y="67348"/>
                </a:lnTo>
                <a:lnTo>
                  <a:pt x="34563" y="79840"/>
                </a:lnTo>
                <a:lnTo>
                  <a:pt x="57102" y="88047"/>
                </a:lnTo>
                <a:lnTo>
                  <a:pt x="67348" y="101790"/>
                </a:lnTo>
                <a:lnTo>
                  <a:pt x="65846" y="109222"/>
                </a:lnTo>
                <a:lnTo>
                  <a:pt x="61685" y="114441"/>
                </a:lnTo>
                <a:lnTo>
                  <a:pt x="55384" y="117519"/>
                </a:lnTo>
                <a:lnTo>
                  <a:pt x="47459" y="118529"/>
                </a:lnTo>
                <a:lnTo>
                  <a:pt x="91271" y="118529"/>
                </a:lnTo>
                <a:lnTo>
                  <a:pt x="94513" y="101600"/>
                </a:lnTo>
                <a:lnTo>
                  <a:pt x="84270" y="75037"/>
                </a:lnTo>
                <a:lnTo>
                  <a:pt x="61734" y="62909"/>
                </a:lnTo>
                <a:lnTo>
                  <a:pt x="39199" y="54915"/>
                </a:lnTo>
                <a:lnTo>
                  <a:pt x="28955" y="40754"/>
                </a:lnTo>
                <a:lnTo>
                  <a:pt x="28955" y="30314"/>
                </a:lnTo>
                <a:lnTo>
                  <a:pt x="35445" y="24803"/>
                </a:lnTo>
                <a:lnTo>
                  <a:pt x="87939" y="24803"/>
                </a:lnTo>
                <a:lnTo>
                  <a:pt x="80148" y="12528"/>
                </a:lnTo>
                <a:lnTo>
                  <a:pt x="65835" y="3246"/>
                </a:lnTo>
                <a:lnTo>
                  <a:pt x="47459" y="0"/>
                </a:lnTo>
                <a:close/>
              </a:path>
              <a:path w="94615" h="144144">
                <a:moveTo>
                  <a:pt x="87939" y="24803"/>
                </a:moveTo>
                <a:lnTo>
                  <a:pt x="47066" y="24803"/>
                </a:lnTo>
                <a:lnTo>
                  <a:pt x="54921" y="26111"/>
                </a:lnTo>
                <a:lnTo>
                  <a:pt x="60872" y="30097"/>
                </a:lnTo>
                <a:lnTo>
                  <a:pt x="64645" y="36852"/>
                </a:lnTo>
                <a:lnTo>
                  <a:pt x="65963" y="46469"/>
                </a:lnTo>
                <a:lnTo>
                  <a:pt x="92748" y="46469"/>
                </a:lnTo>
                <a:lnTo>
                  <a:pt x="89438" y="27164"/>
                </a:lnTo>
                <a:lnTo>
                  <a:pt x="87939" y="24803"/>
                </a:lnTo>
                <a:close/>
              </a:path>
            </a:pathLst>
          </a:custGeom>
          <a:solidFill>
            <a:srgbClr val="000000"/>
          </a:solidFill>
        </p:spPr>
        <p:txBody>
          <a:bodyPr wrap="square" lIns="0" tIns="0" rIns="0" bIns="0" rtlCol="0"/>
          <a:lstStyle/>
          <a:p>
            <a:endParaRPr/>
          </a:p>
        </p:txBody>
      </p:sp>
      <p:sp>
        <p:nvSpPr>
          <p:cNvPr id="53" name="bk object 53"/>
          <p:cNvSpPr/>
          <p:nvPr/>
        </p:nvSpPr>
        <p:spPr>
          <a:xfrm>
            <a:off x="10533229" y="1227855"/>
            <a:ext cx="93345" cy="144145"/>
          </a:xfrm>
          <a:custGeom>
            <a:avLst/>
            <a:gdLst/>
            <a:ahLst/>
            <a:cxnLst/>
            <a:rect l="l" t="t" r="r" b="b"/>
            <a:pathLst>
              <a:path w="93345" h="144144">
                <a:moveTo>
                  <a:pt x="46672" y="0"/>
                </a:moveTo>
                <a:lnTo>
                  <a:pt x="27748" y="3517"/>
                </a:lnTo>
                <a:lnTo>
                  <a:pt x="12996" y="13368"/>
                </a:lnTo>
                <a:lnTo>
                  <a:pt x="3415" y="28498"/>
                </a:lnTo>
                <a:lnTo>
                  <a:pt x="0" y="47853"/>
                </a:lnTo>
                <a:lnTo>
                  <a:pt x="0" y="95504"/>
                </a:lnTo>
                <a:lnTo>
                  <a:pt x="3415" y="114974"/>
                </a:lnTo>
                <a:lnTo>
                  <a:pt x="12996" y="130160"/>
                </a:lnTo>
                <a:lnTo>
                  <a:pt x="27748" y="140029"/>
                </a:lnTo>
                <a:lnTo>
                  <a:pt x="46672" y="143548"/>
                </a:lnTo>
                <a:lnTo>
                  <a:pt x="67257" y="140071"/>
                </a:lnTo>
                <a:lnTo>
                  <a:pt x="81824" y="129763"/>
                </a:lnTo>
                <a:lnTo>
                  <a:pt x="88061" y="117551"/>
                </a:lnTo>
                <a:lnTo>
                  <a:pt x="46672" y="117551"/>
                </a:lnTo>
                <a:lnTo>
                  <a:pt x="39672" y="116527"/>
                </a:lnTo>
                <a:lnTo>
                  <a:pt x="33483" y="113050"/>
                </a:lnTo>
                <a:lnTo>
                  <a:pt x="29066" y="106508"/>
                </a:lnTo>
                <a:lnTo>
                  <a:pt x="27381" y="96291"/>
                </a:lnTo>
                <a:lnTo>
                  <a:pt x="27381" y="47066"/>
                </a:lnTo>
                <a:lnTo>
                  <a:pt x="29066" y="37044"/>
                </a:lnTo>
                <a:lnTo>
                  <a:pt x="33483" y="30549"/>
                </a:lnTo>
                <a:lnTo>
                  <a:pt x="39672" y="27045"/>
                </a:lnTo>
                <a:lnTo>
                  <a:pt x="46672" y="25996"/>
                </a:lnTo>
                <a:lnTo>
                  <a:pt x="87880" y="25996"/>
                </a:lnTo>
                <a:lnTo>
                  <a:pt x="81600" y="14177"/>
                </a:lnTo>
                <a:lnTo>
                  <a:pt x="67005" y="3673"/>
                </a:lnTo>
                <a:lnTo>
                  <a:pt x="46672" y="0"/>
                </a:lnTo>
                <a:close/>
              </a:path>
              <a:path w="93345" h="144144">
                <a:moveTo>
                  <a:pt x="93345" y="89395"/>
                </a:moveTo>
                <a:lnTo>
                  <a:pt x="66167" y="89395"/>
                </a:lnTo>
                <a:lnTo>
                  <a:pt x="66167" y="91173"/>
                </a:lnTo>
                <a:lnTo>
                  <a:pt x="64892" y="103851"/>
                </a:lnTo>
                <a:lnTo>
                  <a:pt x="61144" y="111967"/>
                </a:lnTo>
                <a:lnTo>
                  <a:pt x="55033" y="116281"/>
                </a:lnTo>
                <a:lnTo>
                  <a:pt x="46672" y="117551"/>
                </a:lnTo>
                <a:lnTo>
                  <a:pt x="88061" y="117551"/>
                </a:lnTo>
                <a:lnTo>
                  <a:pt x="90483" y="112810"/>
                </a:lnTo>
                <a:lnTo>
                  <a:pt x="93345" y="89395"/>
                </a:lnTo>
                <a:close/>
              </a:path>
              <a:path w="93345" h="144144">
                <a:moveTo>
                  <a:pt x="87880" y="25996"/>
                </a:moveTo>
                <a:lnTo>
                  <a:pt x="46672" y="25996"/>
                </a:lnTo>
                <a:lnTo>
                  <a:pt x="53704" y="26961"/>
                </a:lnTo>
                <a:lnTo>
                  <a:pt x="59963" y="30621"/>
                </a:lnTo>
                <a:lnTo>
                  <a:pt x="64449" y="38121"/>
                </a:lnTo>
                <a:lnTo>
                  <a:pt x="66167" y="50609"/>
                </a:lnTo>
                <a:lnTo>
                  <a:pt x="66167" y="52578"/>
                </a:lnTo>
                <a:lnTo>
                  <a:pt x="93345" y="52578"/>
                </a:lnTo>
                <a:lnTo>
                  <a:pt x="90399" y="30737"/>
                </a:lnTo>
                <a:lnTo>
                  <a:pt x="87880" y="25996"/>
                </a:lnTo>
                <a:close/>
              </a:path>
            </a:pathLst>
          </a:custGeom>
          <a:solidFill>
            <a:srgbClr val="000000"/>
          </a:solidFill>
        </p:spPr>
        <p:txBody>
          <a:bodyPr wrap="square" lIns="0" tIns="0" rIns="0" bIns="0" rtlCol="0"/>
          <a:lstStyle/>
          <a:p>
            <a:endParaRPr/>
          </a:p>
        </p:txBody>
      </p:sp>
      <p:sp>
        <p:nvSpPr>
          <p:cNvPr id="54" name="bk object 54"/>
          <p:cNvSpPr/>
          <p:nvPr/>
        </p:nvSpPr>
        <p:spPr>
          <a:xfrm>
            <a:off x="10641103" y="1227860"/>
            <a:ext cx="93345" cy="143510"/>
          </a:xfrm>
          <a:custGeom>
            <a:avLst/>
            <a:gdLst/>
            <a:ahLst/>
            <a:cxnLst/>
            <a:rect l="l" t="t" r="r" b="b"/>
            <a:pathLst>
              <a:path w="93345" h="143509">
                <a:moveTo>
                  <a:pt x="46672" y="0"/>
                </a:moveTo>
                <a:lnTo>
                  <a:pt x="27748" y="3550"/>
                </a:lnTo>
                <a:lnTo>
                  <a:pt x="12996" y="13487"/>
                </a:lnTo>
                <a:lnTo>
                  <a:pt x="3415" y="28739"/>
                </a:lnTo>
                <a:lnTo>
                  <a:pt x="0" y="48234"/>
                </a:lnTo>
                <a:lnTo>
                  <a:pt x="0" y="95491"/>
                </a:lnTo>
                <a:lnTo>
                  <a:pt x="3415" y="114852"/>
                </a:lnTo>
                <a:lnTo>
                  <a:pt x="12996" y="129981"/>
                </a:lnTo>
                <a:lnTo>
                  <a:pt x="27748" y="139828"/>
                </a:lnTo>
                <a:lnTo>
                  <a:pt x="46672" y="143344"/>
                </a:lnTo>
                <a:lnTo>
                  <a:pt x="65511" y="139828"/>
                </a:lnTo>
                <a:lnTo>
                  <a:pt x="80271" y="129981"/>
                </a:lnTo>
                <a:lnTo>
                  <a:pt x="88312" y="117347"/>
                </a:lnTo>
                <a:lnTo>
                  <a:pt x="46672" y="117347"/>
                </a:lnTo>
                <a:lnTo>
                  <a:pt x="39339" y="116243"/>
                </a:lnTo>
                <a:lnTo>
                  <a:pt x="33188" y="112648"/>
                </a:lnTo>
                <a:lnTo>
                  <a:pt x="28956" y="106139"/>
                </a:lnTo>
                <a:lnTo>
                  <a:pt x="27411" y="96481"/>
                </a:lnTo>
                <a:lnTo>
                  <a:pt x="27381" y="47053"/>
                </a:lnTo>
                <a:lnTo>
                  <a:pt x="29038" y="37039"/>
                </a:lnTo>
                <a:lnTo>
                  <a:pt x="33407" y="30548"/>
                </a:lnTo>
                <a:lnTo>
                  <a:pt x="39586" y="27045"/>
                </a:lnTo>
                <a:lnTo>
                  <a:pt x="46672" y="25996"/>
                </a:lnTo>
                <a:lnTo>
                  <a:pt x="88169" y="25996"/>
                </a:lnTo>
                <a:lnTo>
                  <a:pt x="80271" y="13487"/>
                </a:lnTo>
                <a:lnTo>
                  <a:pt x="65511" y="3550"/>
                </a:lnTo>
                <a:lnTo>
                  <a:pt x="46672" y="0"/>
                </a:lnTo>
                <a:close/>
              </a:path>
              <a:path w="93345" h="143509">
                <a:moveTo>
                  <a:pt x="88169" y="25996"/>
                </a:moveTo>
                <a:lnTo>
                  <a:pt x="46672" y="25996"/>
                </a:lnTo>
                <a:lnTo>
                  <a:pt x="54036" y="27130"/>
                </a:lnTo>
                <a:lnTo>
                  <a:pt x="60258" y="30792"/>
                </a:lnTo>
                <a:lnTo>
                  <a:pt x="64560" y="37371"/>
                </a:lnTo>
                <a:lnTo>
                  <a:pt x="66133" y="47053"/>
                </a:lnTo>
                <a:lnTo>
                  <a:pt x="66167" y="96481"/>
                </a:lnTo>
                <a:lnTo>
                  <a:pt x="64422" y="106471"/>
                </a:lnTo>
                <a:lnTo>
                  <a:pt x="59891" y="112896"/>
                </a:lnTo>
                <a:lnTo>
                  <a:pt x="53624" y="116330"/>
                </a:lnTo>
                <a:lnTo>
                  <a:pt x="46672" y="117347"/>
                </a:lnTo>
                <a:lnTo>
                  <a:pt x="88312" y="117347"/>
                </a:lnTo>
                <a:lnTo>
                  <a:pt x="89901" y="114852"/>
                </a:lnTo>
                <a:lnTo>
                  <a:pt x="93345" y="95491"/>
                </a:lnTo>
                <a:lnTo>
                  <a:pt x="93345" y="48234"/>
                </a:lnTo>
                <a:lnTo>
                  <a:pt x="89901" y="28739"/>
                </a:lnTo>
                <a:lnTo>
                  <a:pt x="88169" y="25996"/>
                </a:lnTo>
                <a:close/>
              </a:path>
            </a:pathLst>
          </a:custGeom>
          <a:solidFill>
            <a:srgbClr val="000000"/>
          </a:solidFill>
        </p:spPr>
        <p:txBody>
          <a:bodyPr wrap="square" lIns="0" tIns="0" rIns="0" bIns="0" rtlCol="0"/>
          <a:lstStyle/>
          <a:p>
            <a:endParaRPr/>
          </a:p>
        </p:txBody>
      </p:sp>
      <p:sp>
        <p:nvSpPr>
          <p:cNvPr id="55" name="bk object 55"/>
          <p:cNvSpPr/>
          <p:nvPr/>
        </p:nvSpPr>
        <p:spPr>
          <a:xfrm>
            <a:off x="10751394" y="1230422"/>
            <a:ext cx="116205" cy="139065"/>
          </a:xfrm>
          <a:custGeom>
            <a:avLst/>
            <a:gdLst/>
            <a:ahLst/>
            <a:cxnLst/>
            <a:rect l="l" t="t" r="r" b="b"/>
            <a:pathLst>
              <a:path w="116204" h="139065">
                <a:moveTo>
                  <a:pt x="26987" y="0"/>
                </a:moveTo>
                <a:lnTo>
                  <a:pt x="0" y="0"/>
                </a:lnTo>
                <a:lnTo>
                  <a:pt x="0" y="138810"/>
                </a:lnTo>
                <a:lnTo>
                  <a:pt x="27177" y="138810"/>
                </a:lnTo>
                <a:lnTo>
                  <a:pt x="27177" y="61036"/>
                </a:lnTo>
                <a:lnTo>
                  <a:pt x="51645" y="61036"/>
                </a:lnTo>
                <a:lnTo>
                  <a:pt x="26987" y="0"/>
                </a:lnTo>
                <a:close/>
              </a:path>
              <a:path w="116204" h="139065">
                <a:moveTo>
                  <a:pt x="115976" y="60642"/>
                </a:moveTo>
                <a:lnTo>
                  <a:pt x="88811" y="60642"/>
                </a:lnTo>
                <a:lnTo>
                  <a:pt x="88811" y="138810"/>
                </a:lnTo>
                <a:lnTo>
                  <a:pt x="115976" y="138810"/>
                </a:lnTo>
                <a:lnTo>
                  <a:pt x="115976" y="60642"/>
                </a:lnTo>
                <a:close/>
              </a:path>
              <a:path w="116204" h="139065">
                <a:moveTo>
                  <a:pt x="51645" y="61036"/>
                </a:moveTo>
                <a:lnTo>
                  <a:pt x="27177" y="61036"/>
                </a:lnTo>
                <a:lnTo>
                  <a:pt x="48640" y="112826"/>
                </a:lnTo>
                <a:lnTo>
                  <a:pt x="67157" y="112826"/>
                </a:lnTo>
                <a:lnTo>
                  <a:pt x="82028" y="76987"/>
                </a:lnTo>
                <a:lnTo>
                  <a:pt x="58089" y="76987"/>
                </a:lnTo>
                <a:lnTo>
                  <a:pt x="51645" y="61036"/>
                </a:lnTo>
                <a:close/>
              </a:path>
              <a:path w="116204" h="139065">
                <a:moveTo>
                  <a:pt x="115976" y="0"/>
                </a:moveTo>
                <a:lnTo>
                  <a:pt x="89014" y="0"/>
                </a:lnTo>
                <a:lnTo>
                  <a:pt x="58089" y="76987"/>
                </a:lnTo>
                <a:lnTo>
                  <a:pt x="82028" y="76987"/>
                </a:lnTo>
                <a:lnTo>
                  <a:pt x="88811" y="60642"/>
                </a:lnTo>
                <a:lnTo>
                  <a:pt x="115976" y="60642"/>
                </a:lnTo>
                <a:lnTo>
                  <a:pt x="115976" y="0"/>
                </a:lnTo>
                <a:close/>
              </a:path>
            </a:pathLst>
          </a:custGeom>
          <a:solidFill>
            <a:srgbClr val="000000"/>
          </a:solidFill>
        </p:spPr>
        <p:txBody>
          <a:bodyPr wrap="square" lIns="0" tIns="0" rIns="0" bIns="0" rtlCol="0"/>
          <a:lstStyle/>
          <a:p>
            <a:endParaRPr/>
          </a:p>
        </p:txBody>
      </p:sp>
      <p:sp>
        <p:nvSpPr>
          <p:cNvPr id="56" name="bk object 56"/>
          <p:cNvSpPr/>
          <p:nvPr/>
        </p:nvSpPr>
        <p:spPr>
          <a:xfrm>
            <a:off x="10888309" y="1230422"/>
            <a:ext cx="116205" cy="139065"/>
          </a:xfrm>
          <a:custGeom>
            <a:avLst/>
            <a:gdLst/>
            <a:ahLst/>
            <a:cxnLst/>
            <a:rect l="l" t="t" r="r" b="b"/>
            <a:pathLst>
              <a:path w="116204" h="139065">
                <a:moveTo>
                  <a:pt x="26987" y="0"/>
                </a:moveTo>
                <a:lnTo>
                  <a:pt x="0" y="0"/>
                </a:lnTo>
                <a:lnTo>
                  <a:pt x="0" y="138810"/>
                </a:lnTo>
                <a:lnTo>
                  <a:pt x="27177" y="138810"/>
                </a:lnTo>
                <a:lnTo>
                  <a:pt x="27177" y="61036"/>
                </a:lnTo>
                <a:lnTo>
                  <a:pt x="51645" y="61036"/>
                </a:lnTo>
                <a:lnTo>
                  <a:pt x="26987" y="0"/>
                </a:lnTo>
                <a:close/>
              </a:path>
              <a:path w="116204" h="139065">
                <a:moveTo>
                  <a:pt x="115989" y="60642"/>
                </a:moveTo>
                <a:lnTo>
                  <a:pt x="88811" y="60642"/>
                </a:lnTo>
                <a:lnTo>
                  <a:pt x="88811" y="138810"/>
                </a:lnTo>
                <a:lnTo>
                  <a:pt x="115989" y="138810"/>
                </a:lnTo>
                <a:lnTo>
                  <a:pt x="115989" y="60642"/>
                </a:lnTo>
                <a:close/>
              </a:path>
              <a:path w="116204" h="139065">
                <a:moveTo>
                  <a:pt x="51645" y="61036"/>
                </a:moveTo>
                <a:lnTo>
                  <a:pt x="27177" y="61036"/>
                </a:lnTo>
                <a:lnTo>
                  <a:pt x="48640" y="112826"/>
                </a:lnTo>
                <a:lnTo>
                  <a:pt x="67157" y="112826"/>
                </a:lnTo>
                <a:lnTo>
                  <a:pt x="82028" y="76987"/>
                </a:lnTo>
                <a:lnTo>
                  <a:pt x="58089" y="76987"/>
                </a:lnTo>
                <a:lnTo>
                  <a:pt x="51645" y="61036"/>
                </a:lnTo>
                <a:close/>
              </a:path>
              <a:path w="116204" h="139065">
                <a:moveTo>
                  <a:pt x="115989" y="0"/>
                </a:moveTo>
                <a:lnTo>
                  <a:pt x="89014" y="0"/>
                </a:lnTo>
                <a:lnTo>
                  <a:pt x="58089" y="76987"/>
                </a:lnTo>
                <a:lnTo>
                  <a:pt x="82028" y="76987"/>
                </a:lnTo>
                <a:lnTo>
                  <a:pt x="88811" y="60642"/>
                </a:lnTo>
                <a:lnTo>
                  <a:pt x="115989" y="60642"/>
                </a:lnTo>
                <a:lnTo>
                  <a:pt x="115989" y="0"/>
                </a:lnTo>
                <a:close/>
              </a:path>
            </a:pathLst>
          </a:custGeom>
          <a:solidFill>
            <a:srgbClr val="000000"/>
          </a:solidFill>
        </p:spPr>
        <p:txBody>
          <a:bodyPr wrap="square" lIns="0" tIns="0" rIns="0" bIns="0" rtlCol="0"/>
          <a:lstStyle/>
          <a:p>
            <a:endParaRPr/>
          </a:p>
        </p:txBody>
      </p:sp>
      <p:sp>
        <p:nvSpPr>
          <p:cNvPr id="57" name="bk object 57"/>
          <p:cNvSpPr/>
          <p:nvPr/>
        </p:nvSpPr>
        <p:spPr>
          <a:xfrm>
            <a:off x="11039195" y="1230414"/>
            <a:ext cx="0" cy="139065"/>
          </a:xfrm>
          <a:custGeom>
            <a:avLst/>
            <a:gdLst/>
            <a:ahLst/>
            <a:cxnLst/>
            <a:rect l="l" t="t" r="r" b="b"/>
            <a:pathLst>
              <a:path h="139065">
                <a:moveTo>
                  <a:pt x="0" y="0"/>
                </a:moveTo>
                <a:lnTo>
                  <a:pt x="0" y="138823"/>
                </a:lnTo>
              </a:path>
            </a:pathLst>
          </a:custGeom>
          <a:ln w="27177">
            <a:solidFill>
              <a:srgbClr val="000000"/>
            </a:solidFill>
          </a:ln>
        </p:spPr>
        <p:txBody>
          <a:bodyPr wrap="square" lIns="0" tIns="0" rIns="0" bIns="0" rtlCol="0"/>
          <a:lstStyle/>
          <a:p>
            <a:endParaRPr/>
          </a:p>
        </p:txBody>
      </p:sp>
      <p:sp>
        <p:nvSpPr>
          <p:cNvPr id="58" name="bk object 58"/>
          <p:cNvSpPr/>
          <p:nvPr/>
        </p:nvSpPr>
        <p:spPr>
          <a:xfrm>
            <a:off x="11067277" y="1227863"/>
            <a:ext cx="94615" cy="144145"/>
          </a:xfrm>
          <a:custGeom>
            <a:avLst/>
            <a:gdLst/>
            <a:ahLst/>
            <a:cxnLst/>
            <a:rect l="l" t="t" r="r" b="b"/>
            <a:pathLst>
              <a:path w="94615" h="144144">
                <a:moveTo>
                  <a:pt x="27165" y="95694"/>
                </a:moveTo>
                <a:lnTo>
                  <a:pt x="0" y="95694"/>
                </a:lnTo>
                <a:lnTo>
                  <a:pt x="3454" y="115744"/>
                </a:lnTo>
                <a:lnTo>
                  <a:pt x="13165" y="130865"/>
                </a:lnTo>
                <a:lnTo>
                  <a:pt x="28155" y="140412"/>
                </a:lnTo>
                <a:lnTo>
                  <a:pt x="47447" y="143738"/>
                </a:lnTo>
                <a:lnTo>
                  <a:pt x="66679" y="140865"/>
                </a:lnTo>
                <a:lnTo>
                  <a:pt x="81538" y="132565"/>
                </a:lnTo>
                <a:lnTo>
                  <a:pt x="91118" y="119317"/>
                </a:lnTo>
                <a:lnTo>
                  <a:pt x="91269" y="118529"/>
                </a:lnTo>
                <a:lnTo>
                  <a:pt x="47447" y="118529"/>
                </a:lnTo>
                <a:lnTo>
                  <a:pt x="39209" y="117231"/>
                </a:lnTo>
                <a:lnTo>
                  <a:pt x="32800" y="113164"/>
                </a:lnTo>
                <a:lnTo>
                  <a:pt x="28644" y="106072"/>
                </a:lnTo>
                <a:lnTo>
                  <a:pt x="27165" y="95694"/>
                </a:lnTo>
                <a:close/>
              </a:path>
              <a:path w="94615" h="144144">
                <a:moveTo>
                  <a:pt x="47447" y="0"/>
                </a:moveTo>
                <a:lnTo>
                  <a:pt x="28677" y="2795"/>
                </a:lnTo>
                <a:lnTo>
                  <a:pt x="14266" y="10852"/>
                </a:lnTo>
                <a:lnTo>
                  <a:pt x="5025" y="23670"/>
                </a:lnTo>
                <a:lnTo>
                  <a:pt x="1765" y="40754"/>
                </a:lnTo>
                <a:lnTo>
                  <a:pt x="12010" y="67348"/>
                </a:lnTo>
                <a:lnTo>
                  <a:pt x="34550" y="79840"/>
                </a:lnTo>
                <a:lnTo>
                  <a:pt x="57090" y="88047"/>
                </a:lnTo>
                <a:lnTo>
                  <a:pt x="67335" y="101790"/>
                </a:lnTo>
                <a:lnTo>
                  <a:pt x="65833" y="109222"/>
                </a:lnTo>
                <a:lnTo>
                  <a:pt x="61672" y="114441"/>
                </a:lnTo>
                <a:lnTo>
                  <a:pt x="55371" y="117519"/>
                </a:lnTo>
                <a:lnTo>
                  <a:pt x="47447" y="118529"/>
                </a:lnTo>
                <a:lnTo>
                  <a:pt x="91269" y="118529"/>
                </a:lnTo>
                <a:lnTo>
                  <a:pt x="94513" y="101600"/>
                </a:lnTo>
                <a:lnTo>
                  <a:pt x="84268" y="75037"/>
                </a:lnTo>
                <a:lnTo>
                  <a:pt x="61728" y="62909"/>
                </a:lnTo>
                <a:lnTo>
                  <a:pt x="39188" y="54915"/>
                </a:lnTo>
                <a:lnTo>
                  <a:pt x="28943" y="40754"/>
                </a:lnTo>
                <a:lnTo>
                  <a:pt x="28943" y="30314"/>
                </a:lnTo>
                <a:lnTo>
                  <a:pt x="35433" y="24803"/>
                </a:lnTo>
                <a:lnTo>
                  <a:pt x="87930" y="24803"/>
                </a:lnTo>
                <a:lnTo>
                  <a:pt x="80135" y="12523"/>
                </a:lnTo>
                <a:lnTo>
                  <a:pt x="65823" y="3244"/>
                </a:lnTo>
                <a:lnTo>
                  <a:pt x="47447" y="0"/>
                </a:lnTo>
                <a:close/>
              </a:path>
              <a:path w="94615" h="144144">
                <a:moveTo>
                  <a:pt x="87930" y="24803"/>
                </a:moveTo>
                <a:lnTo>
                  <a:pt x="47053" y="24803"/>
                </a:lnTo>
                <a:lnTo>
                  <a:pt x="54908" y="26111"/>
                </a:lnTo>
                <a:lnTo>
                  <a:pt x="60859" y="30097"/>
                </a:lnTo>
                <a:lnTo>
                  <a:pt x="64632" y="36852"/>
                </a:lnTo>
                <a:lnTo>
                  <a:pt x="65951" y="46469"/>
                </a:lnTo>
                <a:lnTo>
                  <a:pt x="92735" y="46469"/>
                </a:lnTo>
                <a:lnTo>
                  <a:pt x="89425" y="27158"/>
                </a:lnTo>
                <a:lnTo>
                  <a:pt x="87930" y="24803"/>
                </a:lnTo>
                <a:close/>
              </a:path>
            </a:pathLst>
          </a:custGeom>
          <a:solidFill>
            <a:srgbClr val="000000"/>
          </a:solidFill>
        </p:spPr>
        <p:txBody>
          <a:bodyPr wrap="square" lIns="0" tIns="0" rIns="0" bIns="0" rtlCol="0"/>
          <a:lstStyle/>
          <a:p>
            <a:endParaRPr/>
          </a:p>
        </p:txBody>
      </p:sp>
      <p:sp>
        <p:nvSpPr>
          <p:cNvPr id="59" name="bk object 59"/>
          <p:cNvSpPr/>
          <p:nvPr/>
        </p:nvSpPr>
        <p:spPr>
          <a:xfrm>
            <a:off x="11173077" y="1227863"/>
            <a:ext cx="94615" cy="144145"/>
          </a:xfrm>
          <a:custGeom>
            <a:avLst/>
            <a:gdLst/>
            <a:ahLst/>
            <a:cxnLst/>
            <a:rect l="l" t="t" r="r" b="b"/>
            <a:pathLst>
              <a:path w="94615" h="144144">
                <a:moveTo>
                  <a:pt x="27165" y="95694"/>
                </a:moveTo>
                <a:lnTo>
                  <a:pt x="0" y="95694"/>
                </a:lnTo>
                <a:lnTo>
                  <a:pt x="3454" y="115744"/>
                </a:lnTo>
                <a:lnTo>
                  <a:pt x="13165" y="130865"/>
                </a:lnTo>
                <a:lnTo>
                  <a:pt x="28155" y="140412"/>
                </a:lnTo>
                <a:lnTo>
                  <a:pt x="47447" y="143738"/>
                </a:lnTo>
                <a:lnTo>
                  <a:pt x="66679" y="140865"/>
                </a:lnTo>
                <a:lnTo>
                  <a:pt x="81538" y="132565"/>
                </a:lnTo>
                <a:lnTo>
                  <a:pt x="91118" y="119317"/>
                </a:lnTo>
                <a:lnTo>
                  <a:pt x="91269" y="118529"/>
                </a:lnTo>
                <a:lnTo>
                  <a:pt x="47447" y="118529"/>
                </a:lnTo>
                <a:lnTo>
                  <a:pt x="39209" y="117231"/>
                </a:lnTo>
                <a:lnTo>
                  <a:pt x="32800" y="113164"/>
                </a:lnTo>
                <a:lnTo>
                  <a:pt x="28644" y="106072"/>
                </a:lnTo>
                <a:lnTo>
                  <a:pt x="27165" y="95694"/>
                </a:lnTo>
                <a:close/>
              </a:path>
              <a:path w="94615" h="144144">
                <a:moveTo>
                  <a:pt x="47447" y="0"/>
                </a:moveTo>
                <a:lnTo>
                  <a:pt x="28677" y="2795"/>
                </a:lnTo>
                <a:lnTo>
                  <a:pt x="14266" y="10852"/>
                </a:lnTo>
                <a:lnTo>
                  <a:pt x="5025" y="23670"/>
                </a:lnTo>
                <a:lnTo>
                  <a:pt x="1765" y="40754"/>
                </a:lnTo>
                <a:lnTo>
                  <a:pt x="12010" y="67348"/>
                </a:lnTo>
                <a:lnTo>
                  <a:pt x="34550" y="79840"/>
                </a:lnTo>
                <a:lnTo>
                  <a:pt x="57090" y="88047"/>
                </a:lnTo>
                <a:lnTo>
                  <a:pt x="67335" y="101790"/>
                </a:lnTo>
                <a:lnTo>
                  <a:pt x="65833" y="109222"/>
                </a:lnTo>
                <a:lnTo>
                  <a:pt x="61672" y="114441"/>
                </a:lnTo>
                <a:lnTo>
                  <a:pt x="55371" y="117519"/>
                </a:lnTo>
                <a:lnTo>
                  <a:pt x="47447" y="118529"/>
                </a:lnTo>
                <a:lnTo>
                  <a:pt x="91269" y="118529"/>
                </a:lnTo>
                <a:lnTo>
                  <a:pt x="94513" y="101600"/>
                </a:lnTo>
                <a:lnTo>
                  <a:pt x="84268" y="75037"/>
                </a:lnTo>
                <a:lnTo>
                  <a:pt x="61728" y="62909"/>
                </a:lnTo>
                <a:lnTo>
                  <a:pt x="39188" y="54915"/>
                </a:lnTo>
                <a:lnTo>
                  <a:pt x="28943" y="40754"/>
                </a:lnTo>
                <a:lnTo>
                  <a:pt x="28943" y="30314"/>
                </a:lnTo>
                <a:lnTo>
                  <a:pt x="35433" y="24803"/>
                </a:lnTo>
                <a:lnTo>
                  <a:pt x="87930" y="24803"/>
                </a:lnTo>
                <a:lnTo>
                  <a:pt x="80135" y="12523"/>
                </a:lnTo>
                <a:lnTo>
                  <a:pt x="65823" y="3244"/>
                </a:lnTo>
                <a:lnTo>
                  <a:pt x="47447" y="0"/>
                </a:lnTo>
                <a:close/>
              </a:path>
              <a:path w="94615" h="144144">
                <a:moveTo>
                  <a:pt x="87930" y="24803"/>
                </a:moveTo>
                <a:lnTo>
                  <a:pt x="47053" y="24803"/>
                </a:lnTo>
                <a:lnTo>
                  <a:pt x="54908" y="26111"/>
                </a:lnTo>
                <a:lnTo>
                  <a:pt x="60859" y="30097"/>
                </a:lnTo>
                <a:lnTo>
                  <a:pt x="64632" y="36852"/>
                </a:lnTo>
                <a:lnTo>
                  <a:pt x="65951" y="46469"/>
                </a:lnTo>
                <a:lnTo>
                  <a:pt x="92735" y="46469"/>
                </a:lnTo>
                <a:lnTo>
                  <a:pt x="89425" y="27158"/>
                </a:lnTo>
                <a:lnTo>
                  <a:pt x="87930" y="24803"/>
                </a:lnTo>
                <a:close/>
              </a:path>
            </a:pathLst>
          </a:custGeom>
          <a:solidFill>
            <a:srgbClr val="000000"/>
          </a:solidFill>
        </p:spPr>
        <p:txBody>
          <a:bodyPr wrap="square" lIns="0" tIns="0" rIns="0" bIns="0" rtlCol="0"/>
          <a:lstStyle/>
          <a:p>
            <a:endParaRPr/>
          </a:p>
        </p:txBody>
      </p:sp>
      <p:sp>
        <p:nvSpPr>
          <p:cNvPr id="60" name="bk object 60"/>
          <p:cNvSpPr/>
          <p:nvPr/>
        </p:nvSpPr>
        <p:spPr>
          <a:xfrm>
            <a:off x="11295684" y="1230414"/>
            <a:ext cx="0" cy="139065"/>
          </a:xfrm>
          <a:custGeom>
            <a:avLst/>
            <a:gdLst/>
            <a:ahLst/>
            <a:cxnLst/>
            <a:rect l="l" t="t" r="r" b="b"/>
            <a:pathLst>
              <a:path h="139065">
                <a:moveTo>
                  <a:pt x="0" y="0"/>
                </a:moveTo>
                <a:lnTo>
                  <a:pt x="0" y="138823"/>
                </a:lnTo>
              </a:path>
            </a:pathLst>
          </a:custGeom>
          <a:ln w="27177">
            <a:solidFill>
              <a:srgbClr val="000000"/>
            </a:solidFill>
          </a:ln>
        </p:spPr>
        <p:txBody>
          <a:bodyPr wrap="square" lIns="0" tIns="0" rIns="0" bIns="0" rtlCol="0"/>
          <a:lstStyle/>
          <a:p>
            <a:endParaRPr/>
          </a:p>
        </p:txBody>
      </p:sp>
      <p:sp>
        <p:nvSpPr>
          <p:cNvPr id="61" name="bk object 61"/>
          <p:cNvSpPr/>
          <p:nvPr/>
        </p:nvSpPr>
        <p:spPr>
          <a:xfrm>
            <a:off x="11326235" y="1227860"/>
            <a:ext cx="93345" cy="143510"/>
          </a:xfrm>
          <a:custGeom>
            <a:avLst/>
            <a:gdLst/>
            <a:ahLst/>
            <a:cxnLst/>
            <a:rect l="l" t="t" r="r" b="b"/>
            <a:pathLst>
              <a:path w="93345" h="143509">
                <a:moveTo>
                  <a:pt x="46659" y="0"/>
                </a:moveTo>
                <a:lnTo>
                  <a:pt x="27742" y="3550"/>
                </a:lnTo>
                <a:lnTo>
                  <a:pt x="12995" y="13487"/>
                </a:lnTo>
                <a:lnTo>
                  <a:pt x="3415" y="28739"/>
                </a:lnTo>
                <a:lnTo>
                  <a:pt x="0" y="48234"/>
                </a:lnTo>
                <a:lnTo>
                  <a:pt x="0" y="95491"/>
                </a:lnTo>
                <a:lnTo>
                  <a:pt x="3415" y="114852"/>
                </a:lnTo>
                <a:lnTo>
                  <a:pt x="12995" y="129981"/>
                </a:lnTo>
                <a:lnTo>
                  <a:pt x="27742" y="139828"/>
                </a:lnTo>
                <a:lnTo>
                  <a:pt x="46659" y="143344"/>
                </a:lnTo>
                <a:lnTo>
                  <a:pt x="65498" y="139828"/>
                </a:lnTo>
                <a:lnTo>
                  <a:pt x="80259" y="129981"/>
                </a:lnTo>
                <a:lnTo>
                  <a:pt x="88299" y="117347"/>
                </a:lnTo>
                <a:lnTo>
                  <a:pt x="46659" y="117347"/>
                </a:lnTo>
                <a:lnTo>
                  <a:pt x="39327" y="116243"/>
                </a:lnTo>
                <a:lnTo>
                  <a:pt x="33175" y="112648"/>
                </a:lnTo>
                <a:lnTo>
                  <a:pt x="28943" y="106139"/>
                </a:lnTo>
                <a:lnTo>
                  <a:pt x="27398" y="96481"/>
                </a:lnTo>
                <a:lnTo>
                  <a:pt x="27368" y="47053"/>
                </a:lnTo>
                <a:lnTo>
                  <a:pt x="29025" y="37039"/>
                </a:lnTo>
                <a:lnTo>
                  <a:pt x="33394" y="30548"/>
                </a:lnTo>
                <a:lnTo>
                  <a:pt x="39573" y="27045"/>
                </a:lnTo>
                <a:lnTo>
                  <a:pt x="46659" y="25996"/>
                </a:lnTo>
                <a:lnTo>
                  <a:pt x="88157" y="25996"/>
                </a:lnTo>
                <a:lnTo>
                  <a:pt x="80259" y="13487"/>
                </a:lnTo>
                <a:lnTo>
                  <a:pt x="65498" y="3550"/>
                </a:lnTo>
                <a:lnTo>
                  <a:pt x="46659" y="0"/>
                </a:lnTo>
                <a:close/>
              </a:path>
              <a:path w="93345" h="143509">
                <a:moveTo>
                  <a:pt x="88157" y="25996"/>
                </a:moveTo>
                <a:lnTo>
                  <a:pt x="46659" y="25996"/>
                </a:lnTo>
                <a:lnTo>
                  <a:pt x="54024" y="27130"/>
                </a:lnTo>
                <a:lnTo>
                  <a:pt x="60245" y="30792"/>
                </a:lnTo>
                <a:lnTo>
                  <a:pt x="64547" y="37371"/>
                </a:lnTo>
                <a:lnTo>
                  <a:pt x="66121" y="47053"/>
                </a:lnTo>
                <a:lnTo>
                  <a:pt x="66154" y="96481"/>
                </a:lnTo>
                <a:lnTo>
                  <a:pt x="64410" y="106471"/>
                </a:lnTo>
                <a:lnTo>
                  <a:pt x="59878" y="112896"/>
                </a:lnTo>
                <a:lnTo>
                  <a:pt x="53611" y="116330"/>
                </a:lnTo>
                <a:lnTo>
                  <a:pt x="46659" y="117347"/>
                </a:lnTo>
                <a:lnTo>
                  <a:pt x="88299" y="117347"/>
                </a:lnTo>
                <a:lnTo>
                  <a:pt x="89888" y="114852"/>
                </a:lnTo>
                <a:lnTo>
                  <a:pt x="93332" y="95491"/>
                </a:lnTo>
                <a:lnTo>
                  <a:pt x="93332" y="48234"/>
                </a:lnTo>
                <a:lnTo>
                  <a:pt x="89888" y="28739"/>
                </a:lnTo>
                <a:lnTo>
                  <a:pt x="88157" y="25996"/>
                </a:lnTo>
                <a:close/>
              </a:path>
            </a:pathLst>
          </a:custGeom>
          <a:solidFill>
            <a:srgbClr val="000000"/>
          </a:solidFill>
        </p:spPr>
        <p:txBody>
          <a:bodyPr wrap="square" lIns="0" tIns="0" rIns="0" bIns="0" rtlCol="0"/>
          <a:lstStyle/>
          <a:p>
            <a:endParaRPr/>
          </a:p>
        </p:txBody>
      </p:sp>
      <p:sp>
        <p:nvSpPr>
          <p:cNvPr id="62" name="bk object 62"/>
          <p:cNvSpPr/>
          <p:nvPr/>
        </p:nvSpPr>
        <p:spPr>
          <a:xfrm>
            <a:off x="11436520" y="1230415"/>
            <a:ext cx="93980" cy="139065"/>
          </a:xfrm>
          <a:custGeom>
            <a:avLst/>
            <a:gdLst/>
            <a:ahLst/>
            <a:cxnLst/>
            <a:rect l="l" t="t" r="r" b="b"/>
            <a:pathLst>
              <a:path w="93979" h="139065">
                <a:moveTo>
                  <a:pt x="25603" y="0"/>
                </a:moveTo>
                <a:lnTo>
                  <a:pt x="0" y="0"/>
                </a:lnTo>
                <a:lnTo>
                  <a:pt x="0" y="138823"/>
                </a:lnTo>
                <a:lnTo>
                  <a:pt x="27177" y="138823"/>
                </a:lnTo>
                <a:lnTo>
                  <a:pt x="27177" y="58483"/>
                </a:lnTo>
                <a:lnTo>
                  <a:pt x="55125" y="58483"/>
                </a:lnTo>
                <a:lnTo>
                  <a:pt x="25603" y="0"/>
                </a:lnTo>
                <a:close/>
              </a:path>
              <a:path w="93979" h="139065">
                <a:moveTo>
                  <a:pt x="55125" y="58483"/>
                </a:moveTo>
                <a:lnTo>
                  <a:pt x="27177" y="58483"/>
                </a:lnTo>
                <a:lnTo>
                  <a:pt x="68122" y="138823"/>
                </a:lnTo>
                <a:lnTo>
                  <a:pt x="93725" y="138823"/>
                </a:lnTo>
                <a:lnTo>
                  <a:pt x="93725" y="80733"/>
                </a:lnTo>
                <a:lnTo>
                  <a:pt x="66357" y="80733"/>
                </a:lnTo>
                <a:lnTo>
                  <a:pt x="55125" y="58483"/>
                </a:lnTo>
                <a:close/>
              </a:path>
              <a:path w="93979" h="139065">
                <a:moveTo>
                  <a:pt x="93725" y="393"/>
                </a:moveTo>
                <a:lnTo>
                  <a:pt x="66357" y="393"/>
                </a:lnTo>
                <a:lnTo>
                  <a:pt x="66357" y="80733"/>
                </a:lnTo>
                <a:lnTo>
                  <a:pt x="93725" y="80733"/>
                </a:lnTo>
                <a:lnTo>
                  <a:pt x="93725" y="393"/>
                </a:lnTo>
                <a:close/>
              </a:path>
            </a:pathLst>
          </a:custGeom>
          <a:solidFill>
            <a:srgbClr val="000000"/>
          </a:solidFill>
        </p:spPr>
        <p:txBody>
          <a:bodyPr wrap="square" lIns="0" tIns="0" rIns="0" bIns="0" rtlCol="0"/>
          <a:lstStyle/>
          <a:p>
            <a:endParaRPr/>
          </a:p>
        </p:txBody>
      </p:sp>
      <p:sp>
        <p:nvSpPr>
          <p:cNvPr id="63" name="bk object 63"/>
          <p:cNvSpPr/>
          <p:nvPr/>
        </p:nvSpPr>
        <p:spPr>
          <a:xfrm>
            <a:off x="11550074" y="1230417"/>
            <a:ext cx="78105" cy="139065"/>
          </a:xfrm>
          <a:custGeom>
            <a:avLst/>
            <a:gdLst/>
            <a:ahLst/>
            <a:cxnLst/>
            <a:rect l="l" t="t" r="r" b="b"/>
            <a:pathLst>
              <a:path w="78104" h="139065">
                <a:moveTo>
                  <a:pt x="77977" y="0"/>
                </a:moveTo>
                <a:lnTo>
                  <a:pt x="0" y="0"/>
                </a:lnTo>
                <a:lnTo>
                  <a:pt x="0" y="138823"/>
                </a:lnTo>
                <a:lnTo>
                  <a:pt x="77977" y="138823"/>
                </a:lnTo>
                <a:lnTo>
                  <a:pt x="77977" y="112826"/>
                </a:lnTo>
                <a:lnTo>
                  <a:pt x="27177" y="112826"/>
                </a:lnTo>
                <a:lnTo>
                  <a:pt x="27177" y="81318"/>
                </a:lnTo>
                <a:lnTo>
                  <a:pt x="64782" y="81318"/>
                </a:lnTo>
                <a:lnTo>
                  <a:pt x="64782" y="57696"/>
                </a:lnTo>
                <a:lnTo>
                  <a:pt x="27177" y="57696"/>
                </a:lnTo>
                <a:lnTo>
                  <a:pt x="27177" y="26187"/>
                </a:lnTo>
                <a:lnTo>
                  <a:pt x="77977" y="26187"/>
                </a:lnTo>
                <a:lnTo>
                  <a:pt x="77977" y="0"/>
                </a:lnTo>
                <a:close/>
              </a:path>
            </a:pathLst>
          </a:custGeom>
          <a:solidFill>
            <a:srgbClr val="000000"/>
          </a:solidFill>
        </p:spPr>
        <p:txBody>
          <a:bodyPr wrap="square" lIns="0" tIns="0" rIns="0" bIns="0" rtlCol="0"/>
          <a:lstStyle/>
          <a:p>
            <a:endParaRPr/>
          </a:p>
        </p:txBody>
      </p:sp>
      <p:sp>
        <p:nvSpPr>
          <p:cNvPr id="64" name="bk object 64"/>
          <p:cNvSpPr/>
          <p:nvPr/>
        </p:nvSpPr>
        <p:spPr>
          <a:xfrm>
            <a:off x="11644218" y="1230416"/>
            <a:ext cx="90805" cy="139065"/>
          </a:xfrm>
          <a:custGeom>
            <a:avLst/>
            <a:gdLst/>
            <a:ahLst/>
            <a:cxnLst/>
            <a:rect l="l" t="t" r="r" b="b"/>
            <a:pathLst>
              <a:path w="90804" h="139065">
                <a:moveTo>
                  <a:pt x="44107" y="0"/>
                </a:moveTo>
                <a:lnTo>
                  <a:pt x="0" y="0"/>
                </a:lnTo>
                <a:lnTo>
                  <a:pt x="0" y="138823"/>
                </a:lnTo>
                <a:lnTo>
                  <a:pt x="27177" y="138823"/>
                </a:lnTo>
                <a:lnTo>
                  <a:pt x="27177" y="102984"/>
                </a:lnTo>
                <a:lnTo>
                  <a:pt x="69860" y="102984"/>
                </a:lnTo>
                <a:lnTo>
                  <a:pt x="66357" y="96685"/>
                </a:lnTo>
                <a:lnTo>
                  <a:pt x="76460" y="90234"/>
                </a:lnTo>
                <a:lnTo>
                  <a:pt x="84088" y="80957"/>
                </a:lnTo>
                <a:lnTo>
                  <a:pt x="85595" y="77190"/>
                </a:lnTo>
                <a:lnTo>
                  <a:pt x="27177" y="77190"/>
                </a:lnTo>
                <a:lnTo>
                  <a:pt x="27177" y="25996"/>
                </a:lnTo>
                <a:lnTo>
                  <a:pt x="85577" y="25996"/>
                </a:lnTo>
                <a:lnTo>
                  <a:pt x="77758" y="12996"/>
                </a:lnTo>
                <a:lnTo>
                  <a:pt x="63082" y="3304"/>
                </a:lnTo>
                <a:lnTo>
                  <a:pt x="44107" y="0"/>
                </a:lnTo>
                <a:close/>
              </a:path>
              <a:path w="90804" h="139065">
                <a:moveTo>
                  <a:pt x="69860" y="102984"/>
                </a:moveTo>
                <a:lnTo>
                  <a:pt x="41351" y="102984"/>
                </a:lnTo>
                <a:lnTo>
                  <a:pt x="60058" y="138823"/>
                </a:lnTo>
                <a:lnTo>
                  <a:pt x="89788" y="138823"/>
                </a:lnTo>
                <a:lnTo>
                  <a:pt x="69860" y="102984"/>
                </a:lnTo>
                <a:close/>
              </a:path>
              <a:path w="90804" h="139065">
                <a:moveTo>
                  <a:pt x="85577" y="25996"/>
                </a:moveTo>
                <a:lnTo>
                  <a:pt x="40766" y="25996"/>
                </a:lnTo>
                <a:lnTo>
                  <a:pt x="49483" y="27033"/>
                </a:lnTo>
                <a:lnTo>
                  <a:pt x="56761" y="30746"/>
                </a:lnTo>
                <a:lnTo>
                  <a:pt x="61749" y="38041"/>
                </a:lnTo>
                <a:lnTo>
                  <a:pt x="63601" y="49822"/>
                </a:lnTo>
                <a:lnTo>
                  <a:pt x="63535" y="54152"/>
                </a:lnTo>
                <a:lnTo>
                  <a:pt x="61694" y="65146"/>
                </a:lnTo>
                <a:lnTo>
                  <a:pt x="56613" y="72342"/>
                </a:lnTo>
                <a:lnTo>
                  <a:pt x="49317" y="76104"/>
                </a:lnTo>
                <a:lnTo>
                  <a:pt x="40766" y="77190"/>
                </a:lnTo>
                <a:lnTo>
                  <a:pt x="85595" y="77190"/>
                </a:lnTo>
                <a:lnTo>
                  <a:pt x="88908" y="68911"/>
                </a:lnTo>
                <a:lnTo>
                  <a:pt x="90589" y="54152"/>
                </a:lnTo>
                <a:lnTo>
                  <a:pt x="90527" y="49822"/>
                </a:lnTo>
                <a:lnTo>
                  <a:pt x="87230" y="28744"/>
                </a:lnTo>
                <a:lnTo>
                  <a:pt x="85577" y="25996"/>
                </a:lnTo>
                <a:close/>
              </a:path>
            </a:pathLst>
          </a:custGeom>
          <a:solidFill>
            <a:srgbClr val="000000"/>
          </a:solidFill>
        </p:spPr>
        <p:txBody>
          <a:bodyPr wrap="square" lIns="0" tIns="0" rIns="0" bIns="0" rtlCol="0"/>
          <a:lstStyle/>
          <a:p>
            <a:endParaRPr/>
          </a:p>
        </p:txBody>
      </p:sp>
      <p:sp>
        <p:nvSpPr>
          <p:cNvPr id="65" name="bk object 65"/>
          <p:cNvSpPr/>
          <p:nvPr/>
        </p:nvSpPr>
        <p:spPr>
          <a:xfrm>
            <a:off x="10095395" y="669416"/>
            <a:ext cx="212725" cy="91440"/>
          </a:xfrm>
          <a:custGeom>
            <a:avLst/>
            <a:gdLst/>
            <a:ahLst/>
            <a:cxnLst/>
            <a:rect l="l" t="t" r="r" b="b"/>
            <a:pathLst>
              <a:path w="212725" h="91440">
                <a:moveTo>
                  <a:pt x="0" y="90944"/>
                </a:moveTo>
                <a:lnTo>
                  <a:pt x="212217" y="90944"/>
                </a:lnTo>
                <a:lnTo>
                  <a:pt x="212217" y="0"/>
                </a:lnTo>
                <a:lnTo>
                  <a:pt x="0" y="0"/>
                </a:lnTo>
                <a:lnTo>
                  <a:pt x="0" y="90944"/>
                </a:lnTo>
                <a:close/>
              </a:path>
            </a:pathLst>
          </a:custGeom>
          <a:solidFill>
            <a:srgbClr val="AE256C"/>
          </a:solidFill>
        </p:spPr>
        <p:txBody>
          <a:bodyPr wrap="square" lIns="0" tIns="0" rIns="0" bIns="0" rtlCol="0"/>
          <a:lstStyle/>
          <a:p>
            <a:endParaRPr/>
          </a:p>
        </p:txBody>
      </p:sp>
      <p:sp>
        <p:nvSpPr>
          <p:cNvPr id="66" name="bk object 66"/>
          <p:cNvSpPr/>
          <p:nvPr/>
        </p:nvSpPr>
        <p:spPr>
          <a:xfrm>
            <a:off x="10537367" y="457200"/>
            <a:ext cx="91440" cy="212725"/>
          </a:xfrm>
          <a:custGeom>
            <a:avLst/>
            <a:gdLst/>
            <a:ahLst/>
            <a:cxnLst/>
            <a:rect l="l" t="t" r="r" b="b"/>
            <a:pathLst>
              <a:path w="91440" h="212725">
                <a:moveTo>
                  <a:pt x="0" y="212204"/>
                </a:moveTo>
                <a:lnTo>
                  <a:pt x="90944" y="212204"/>
                </a:lnTo>
                <a:lnTo>
                  <a:pt x="90944" y="0"/>
                </a:lnTo>
                <a:lnTo>
                  <a:pt x="0" y="0"/>
                </a:lnTo>
                <a:lnTo>
                  <a:pt x="0" y="212204"/>
                </a:lnTo>
                <a:close/>
              </a:path>
            </a:pathLst>
          </a:custGeom>
          <a:solidFill>
            <a:srgbClr val="09AEE5"/>
          </a:solidFill>
        </p:spPr>
        <p:txBody>
          <a:bodyPr wrap="square" lIns="0" tIns="0" rIns="0" bIns="0" rtlCol="0"/>
          <a:lstStyle/>
          <a:p>
            <a:endParaRPr/>
          </a:p>
        </p:txBody>
      </p:sp>
      <p:sp>
        <p:nvSpPr>
          <p:cNvPr id="67" name="bk object 67"/>
          <p:cNvSpPr/>
          <p:nvPr/>
        </p:nvSpPr>
        <p:spPr>
          <a:xfrm>
            <a:off x="10307599" y="990130"/>
            <a:ext cx="91440" cy="212725"/>
          </a:xfrm>
          <a:custGeom>
            <a:avLst/>
            <a:gdLst/>
            <a:ahLst/>
            <a:cxnLst/>
            <a:rect l="l" t="t" r="r" b="b"/>
            <a:pathLst>
              <a:path w="91440" h="212725">
                <a:moveTo>
                  <a:pt x="0" y="212204"/>
                </a:moveTo>
                <a:lnTo>
                  <a:pt x="90944" y="212204"/>
                </a:lnTo>
                <a:lnTo>
                  <a:pt x="90944" y="0"/>
                </a:lnTo>
                <a:lnTo>
                  <a:pt x="0" y="0"/>
                </a:lnTo>
                <a:lnTo>
                  <a:pt x="0" y="212204"/>
                </a:lnTo>
                <a:close/>
              </a:path>
            </a:pathLst>
          </a:custGeom>
          <a:solidFill>
            <a:srgbClr val="F79120"/>
          </a:solidFill>
        </p:spPr>
        <p:txBody>
          <a:bodyPr wrap="square" lIns="0" tIns="0" rIns="0" bIns="0" rtlCol="0"/>
          <a:lstStyle/>
          <a:p>
            <a:endParaRPr/>
          </a:p>
        </p:txBody>
      </p:sp>
      <p:sp>
        <p:nvSpPr>
          <p:cNvPr id="68" name="bk object 68"/>
          <p:cNvSpPr/>
          <p:nvPr/>
        </p:nvSpPr>
        <p:spPr>
          <a:xfrm>
            <a:off x="10307611" y="457200"/>
            <a:ext cx="91440" cy="212725"/>
          </a:xfrm>
          <a:custGeom>
            <a:avLst/>
            <a:gdLst/>
            <a:ahLst/>
            <a:cxnLst/>
            <a:rect l="l" t="t" r="r" b="b"/>
            <a:pathLst>
              <a:path w="91440" h="212725">
                <a:moveTo>
                  <a:pt x="0" y="212216"/>
                </a:moveTo>
                <a:lnTo>
                  <a:pt x="90944" y="212216"/>
                </a:lnTo>
                <a:lnTo>
                  <a:pt x="90944" y="0"/>
                </a:lnTo>
                <a:lnTo>
                  <a:pt x="0" y="0"/>
                </a:lnTo>
                <a:lnTo>
                  <a:pt x="0" y="212216"/>
                </a:lnTo>
                <a:close/>
              </a:path>
            </a:pathLst>
          </a:custGeom>
          <a:solidFill>
            <a:srgbClr val="603D97"/>
          </a:solidFill>
        </p:spPr>
        <p:txBody>
          <a:bodyPr wrap="square" lIns="0" tIns="0" rIns="0" bIns="0" rtlCol="0"/>
          <a:lstStyle/>
          <a:p>
            <a:endParaRPr/>
          </a:p>
        </p:txBody>
      </p:sp>
      <p:sp>
        <p:nvSpPr>
          <p:cNvPr id="69" name="bk object 69"/>
          <p:cNvSpPr/>
          <p:nvPr/>
        </p:nvSpPr>
        <p:spPr>
          <a:xfrm>
            <a:off x="10628312" y="669404"/>
            <a:ext cx="212725" cy="91440"/>
          </a:xfrm>
          <a:custGeom>
            <a:avLst/>
            <a:gdLst/>
            <a:ahLst/>
            <a:cxnLst/>
            <a:rect l="l" t="t" r="r" b="b"/>
            <a:pathLst>
              <a:path w="212725" h="91440">
                <a:moveTo>
                  <a:pt x="0" y="90944"/>
                </a:moveTo>
                <a:lnTo>
                  <a:pt x="212217" y="90944"/>
                </a:lnTo>
                <a:lnTo>
                  <a:pt x="212217" y="0"/>
                </a:lnTo>
                <a:lnTo>
                  <a:pt x="0" y="0"/>
                </a:lnTo>
                <a:lnTo>
                  <a:pt x="0" y="90944"/>
                </a:lnTo>
                <a:close/>
              </a:path>
            </a:pathLst>
          </a:custGeom>
          <a:solidFill>
            <a:srgbClr val="0A7BC1"/>
          </a:solidFill>
        </p:spPr>
        <p:txBody>
          <a:bodyPr wrap="square" lIns="0" tIns="0" rIns="0" bIns="0" rtlCol="0"/>
          <a:lstStyle/>
          <a:p>
            <a:endParaRPr/>
          </a:p>
        </p:txBody>
      </p:sp>
      <p:sp>
        <p:nvSpPr>
          <p:cNvPr id="70" name="bk object 70"/>
          <p:cNvSpPr/>
          <p:nvPr/>
        </p:nvSpPr>
        <p:spPr>
          <a:xfrm>
            <a:off x="10095395" y="899185"/>
            <a:ext cx="212725" cy="91440"/>
          </a:xfrm>
          <a:custGeom>
            <a:avLst/>
            <a:gdLst/>
            <a:ahLst/>
            <a:cxnLst/>
            <a:rect l="l" t="t" r="r" b="b"/>
            <a:pathLst>
              <a:path w="212725" h="91440">
                <a:moveTo>
                  <a:pt x="0" y="90944"/>
                </a:moveTo>
                <a:lnTo>
                  <a:pt x="212217" y="90944"/>
                </a:lnTo>
                <a:lnTo>
                  <a:pt x="212217" y="0"/>
                </a:lnTo>
                <a:lnTo>
                  <a:pt x="0" y="0"/>
                </a:lnTo>
                <a:lnTo>
                  <a:pt x="0" y="90944"/>
                </a:lnTo>
                <a:close/>
              </a:path>
            </a:pathLst>
          </a:custGeom>
          <a:solidFill>
            <a:srgbClr val="F0572A"/>
          </a:solidFill>
        </p:spPr>
        <p:txBody>
          <a:bodyPr wrap="square" lIns="0" tIns="0" rIns="0" bIns="0" rtlCol="0"/>
          <a:lstStyle/>
          <a:p>
            <a:endParaRPr/>
          </a:p>
        </p:txBody>
      </p:sp>
      <p:sp>
        <p:nvSpPr>
          <p:cNvPr id="71" name="bk object 71"/>
          <p:cNvSpPr/>
          <p:nvPr/>
        </p:nvSpPr>
        <p:spPr>
          <a:xfrm>
            <a:off x="10307611" y="899185"/>
            <a:ext cx="91440" cy="91440"/>
          </a:xfrm>
          <a:custGeom>
            <a:avLst/>
            <a:gdLst/>
            <a:ahLst/>
            <a:cxnLst/>
            <a:rect l="l" t="t" r="r" b="b"/>
            <a:pathLst>
              <a:path w="91440" h="91440">
                <a:moveTo>
                  <a:pt x="90944" y="90944"/>
                </a:moveTo>
                <a:lnTo>
                  <a:pt x="0" y="90944"/>
                </a:lnTo>
                <a:lnTo>
                  <a:pt x="0" y="0"/>
                </a:lnTo>
                <a:lnTo>
                  <a:pt x="90944" y="0"/>
                </a:lnTo>
                <a:lnTo>
                  <a:pt x="90944" y="90944"/>
                </a:lnTo>
                <a:close/>
              </a:path>
            </a:pathLst>
          </a:custGeom>
          <a:solidFill>
            <a:srgbClr val="EE3D25"/>
          </a:solidFill>
        </p:spPr>
        <p:txBody>
          <a:bodyPr wrap="square" lIns="0" tIns="0" rIns="0" bIns="0" rtlCol="0"/>
          <a:lstStyle/>
          <a:p>
            <a:endParaRPr/>
          </a:p>
        </p:txBody>
      </p:sp>
      <p:sp>
        <p:nvSpPr>
          <p:cNvPr id="72" name="bk object 72"/>
          <p:cNvSpPr/>
          <p:nvPr/>
        </p:nvSpPr>
        <p:spPr>
          <a:xfrm>
            <a:off x="10537367" y="669416"/>
            <a:ext cx="91440" cy="91440"/>
          </a:xfrm>
          <a:custGeom>
            <a:avLst/>
            <a:gdLst/>
            <a:ahLst/>
            <a:cxnLst/>
            <a:rect l="l" t="t" r="r" b="b"/>
            <a:pathLst>
              <a:path w="91440" h="91440">
                <a:moveTo>
                  <a:pt x="90944" y="90944"/>
                </a:moveTo>
                <a:lnTo>
                  <a:pt x="0" y="90944"/>
                </a:lnTo>
                <a:lnTo>
                  <a:pt x="0" y="0"/>
                </a:lnTo>
                <a:lnTo>
                  <a:pt x="90944" y="0"/>
                </a:lnTo>
                <a:lnTo>
                  <a:pt x="90944" y="90944"/>
                </a:lnTo>
                <a:close/>
              </a:path>
            </a:pathLst>
          </a:custGeom>
          <a:solidFill>
            <a:srgbClr val="1470B8"/>
          </a:solidFill>
        </p:spPr>
        <p:txBody>
          <a:bodyPr wrap="square" lIns="0" tIns="0" rIns="0" bIns="0" rtlCol="0"/>
          <a:lstStyle/>
          <a:p>
            <a:endParaRPr/>
          </a:p>
        </p:txBody>
      </p:sp>
      <p:sp>
        <p:nvSpPr>
          <p:cNvPr id="73" name="bk object 73"/>
          <p:cNvSpPr/>
          <p:nvPr/>
        </p:nvSpPr>
        <p:spPr>
          <a:xfrm>
            <a:off x="10307611" y="669416"/>
            <a:ext cx="91440" cy="91440"/>
          </a:xfrm>
          <a:custGeom>
            <a:avLst/>
            <a:gdLst/>
            <a:ahLst/>
            <a:cxnLst/>
            <a:rect l="l" t="t" r="r" b="b"/>
            <a:pathLst>
              <a:path w="91440" h="91440">
                <a:moveTo>
                  <a:pt x="90944" y="90944"/>
                </a:moveTo>
                <a:lnTo>
                  <a:pt x="0" y="90944"/>
                </a:lnTo>
                <a:lnTo>
                  <a:pt x="0" y="0"/>
                </a:lnTo>
                <a:lnTo>
                  <a:pt x="90944" y="0"/>
                </a:lnTo>
                <a:lnTo>
                  <a:pt x="90944" y="90944"/>
                </a:lnTo>
                <a:close/>
              </a:path>
            </a:pathLst>
          </a:custGeom>
          <a:solidFill>
            <a:srgbClr val="553273"/>
          </a:solidFill>
        </p:spPr>
        <p:txBody>
          <a:bodyPr wrap="square" lIns="0" tIns="0" rIns="0" bIns="0" rtlCol="0"/>
          <a:lstStyle/>
          <a:p>
            <a:endParaRPr/>
          </a:p>
        </p:txBody>
      </p:sp>
      <p:sp>
        <p:nvSpPr>
          <p:cNvPr id="2" name="Holder 2"/>
          <p:cNvSpPr>
            <a:spLocks noGrp="1"/>
          </p:cNvSpPr>
          <p:nvPr>
            <p:ph type="ftr" sz="quarter" idx="5"/>
          </p:nvPr>
        </p:nvSpPr>
        <p:spPr>
          <a:xfrm>
            <a:off x="4145280" y="6377940"/>
            <a:ext cx="390144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609600" y="6377940"/>
            <a:ext cx="2804160" cy="276999"/>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12/22/2020</a:t>
            </a:fld>
            <a:endParaRPr lang="en-US"/>
          </a:p>
        </p:txBody>
      </p:sp>
      <p:sp>
        <p:nvSpPr>
          <p:cNvPr id="4" name="Holder 4"/>
          <p:cNvSpPr>
            <a:spLocks noGrp="1"/>
          </p:cNvSpPr>
          <p:nvPr>
            <p:ph type="sldNum" sz="quarter" idx="7"/>
          </p:nvPr>
        </p:nvSpPr>
        <p:spPr>
          <a:xfrm>
            <a:off x="8778240" y="6377940"/>
            <a:ext cx="280416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20000" y="720000"/>
            <a:ext cx="8881200" cy="1110560"/>
          </a:xfrm>
          <a:prstGeom prst="rect">
            <a:avLst/>
          </a:prstGeom>
        </p:spPr>
        <p:txBody>
          <a:bodyPr wrap="square" lIns="0" tIns="0" rIns="0" bIns="0">
            <a:spAutoFit/>
          </a:bodyPr>
          <a:lstStyle>
            <a:lvl1pPr>
              <a:defRPr sz="4800" b="1" i="0">
                <a:solidFill>
                  <a:srgbClr val="553272"/>
                </a:solidFill>
                <a:latin typeface="Arial"/>
                <a:cs typeface="Arial"/>
              </a:defRPr>
            </a:lvl1pPr>
          </a:lstStyle>
          <a:p>
            <a:r>
              <a:rPr lang="en-US" dirty="0" err="1"/>
              <a:t>Fdsfdsf</a:t>
            </a:r>
            <a:br>
              <a:rPr lang="en-US" dirty="0"/>
            </a:br>
            <a:r>
              <a:rPr lang="en-US" dirty="0" err="1"/>
              <a:t>fdsfds</a:t>
            </a:r>
            <a:endParaRPr lang="en-US" dirty="0"/>
          </a:p>
        </p:txBody>
      </p:sp>
      <p:sp>
        <p:nvSpPr>
          <p:cNvPr id="8" name="Text Placeholder 7"/>
          <p:cNvSpPr>
            <a:spLocks noGrp="1"/>
          </p:cNvSpPr>
          <p:nvPr>
            <p:ph type="body" idx="1"/>
          </p:nvPr>
        </p:nvSpPr>
        <p:spPr>
          <a:xfrm>
            <a:off x="720000" y="1981200"/>
            <a:ext cx="8881200" cy="4144963"/>
          </a:xfrm>
          <a:prstGeom prst="rect">
            <a:avLst/>
          </a:prstGeom>
        </p:spPr>
        <p:txBody>
          <a:bodyPr vert="horz" lIns="0" tIns="0" rIns="0" bIns="0" rtlCol="0">
            <a:no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 id="2147483662" r:id="rId4"/>
    <p:sldLayoutId id="2147483668" r:id="rId5"/>
    <p:sldLayoutId id="2147483669" r:id="rId6"/>
    <p:sldLayoutId id="2147483670" r:id="rId7"/>
    <p:sldLayoutId id="2147483665" r:id="rId8"/>
  </p:sldLayoutIdLst>
  <p:txStyles>
    <p:titleStyle>
      <a:lvl1pPr>
        <a:lnSpc>
          <a:spcPts val="4200"/>
        </a:lnSpc>
        <a:defRPr cap="all" spc="-100">
          <a:solidFill>
            <a:srgbClr val="EE3A24"/>
          </a:solidFill>
          <a:latin typeface="+mj-lt"/>
          <a:ea typeface="+mj-ea"/>
          <a:cs typeface="+mj-cs"/>
        </a:defRPr>
      </a:lvl1pPr>
    </p:titleStyle>
    <p:bodyStyle>
      <a:lvl1pPr marL="0" indent="0" algn="l">
        <a:lnSpc>
          <a:spcPct val="100000"/>
        </a:lnSpc>
        <a:spcAft>
          <a:spcPts val="400"/>
        </a:spcAft>
        <a:buFontTx/>
        <a:buNone/>
        <a:defRPr sz="1800" b="0" i="0" u="none">
          <a:solidFill>
            <a:srgbClr val="000000"/>
          </a:solidFill>
          <a:latin typeface="Arial"/>
          <a:ea typeface="+mn-ea"/>
          <a:cs typeface="Arial"/>
        </a:defRPr>
      </a:lvl1pPr>
      <a:lvl2pPr marL="457200">
        <a:defRPr sz="1800" b="0" i="0">
          <a:latin typeface="+mn-lt"/>
          <a:ea typeface="+mn-ea"/>
          <a:cs typeface="+mn-cs"/>
        </a:defRPr>
      </a:lvl2pPr>
      <a:lvl3pPr marL="914400">
        <a:defRPr sz="1800" b="0" i="0">
          <a:latin typeface="+mn-lt"/>
          <a:ea typeface="+mn-ea"/>
          <a:cs typeface="+mn-cs"/>
        </a:defRPr>
      </a:lvl3pPr>
      <a:lvl4pPr marL="1371600">
        <a:defRPr sz="1800" b="0" i="0">
          <a:latin typeface="+mn-lt"/>
          <a:ea typeface="+mn-ea"/>
          <a:cs typeface="+mn-cs"/>
        </a:defRPr>
      </a:lvl4pPr>
      <a:lvl5pPr marL="1828800">
        <a:defRPr sz="1800" b="0" i="0">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www.hcc.vic.gov.au/"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 name="object 68"/>
          <p:cNvSpPr txBox="1">
            <a:spLocks noGrp="1"/>
          </p:cNvSpPr>
          <p:nvPr>
            <p:ph type="ctrTitle"/>
          </p:nvPr>
        </p:nvSpPr>
        <p:spPr>
          <a:xfrm>
            <a:off x="609600" y="685800"/>
            <a:ext cx="10439400" cy="6524863"/>
          </a:xfrm>
        </p:spPr>
        <p:txBody>
          <a:bodyPr/>
          <a:lstStyle/>
          <a:p>
            <a:pPr>
              <a:lnSpc>
                <a:spcPct val="100000"/>
              </a:lnSpc>
            </a:pPr>
            <a:r>
              <a:rPr lang="en-US" sz="6600" dirty="0">
                <a:solidFill>
                  <a:srgbClr val="54316C"/>
                </a:solidFill>
              </a:rPr>
              <a:t>Complaint </a:t>
            </a:r>
            <a:br>
              <a:rPr lang="en-US" sz="6600" dirty="0">
                <a:solidFill>
                  <a:srgbClr val="54316C"/>
                </a:solidFill>
              </a:rPr>
            </a:br>
            <a:r>
              <a:rPr lang="en-US" sz="6600" dirty="0">
                <a:solidFill>
                  <a:srgbClr val="54316C"/>
                </a:solidFill>
              </a:rPr>
              <a:t>handling standards</a:t>
            </a:r>
            <a:br>
              <a:rPr lang="en-US" sz="6600" dirty="0">
                <a:solidFill>
                  <a:srgbClr val="54316C"/>
                </a:solidFill>
              </a:rPr>
            </a:br>
            <a:br>
              <a:rPr lang="en-US" sz="1200" dirty="0">
                <a:solidFill>
                  <a:srgbClr val="54316C"/>
                </a:solidFill>
              </a:rPr>
            </a:br>
            <a:br>
              <a:rPr lang="en-US" sz="1200" dirty="0">
                <a:solidFill>
                  <a:srgbClr val="54316C"/>
                </a:solidFill>
              </a:rPr>
            </a:br>
            <a:br>
              <a:rPr lang="en-US" sz="1200" dirty="0">
                <a:solidFill>
                  <a:srgbClr val="54316C"/>
                </a:solidFill>
              </a:rPr>
            </a:br>
            <a:r>
              <a:rPr lang="en-US" sz="3600" cap="none" dirty="0">
                <a:solidFill>
                  <a:srgbClr val="54316C"/>
                </a:solidFill>
              </a:rPr>
              <a:t>via</a:t>
            </a:r>
            <a:r>
              <a:rPr lang="en-US" sz="3600" dirty="0">
                <a:solidFill>
                  <a:srgbClr val="54316C"/>
                </a:solidFill>
              </a:rPr>
              <a:t> </a:t>
            </a:r>
            <a:r>
              <a:rPr lang="en-US" sz="3600" cap="none" dirty="0">
                <a:solidFill>
                  <a:srgbClr val="54316C"/>
                </a:solidFill>
              </a:rPr>
              <a:t>Zoom, 17 December </a:t>
            </a:r>
            <a:r>
              <a:rPr lang="en-US" sz="3600" dirty="0">
                <a:solidFill>
                  <a:srgbClr val="54316C"/>
                </a:solidFill>
              </a:rPr>
              <a:t>2020</a:t>
            </a:r>
            <a:br>
              <a:rPr lang="en-US" sz="1200" dirty="0">
                <a:solidFill>
                  <a:srgbClr val="54316C"/>
                </a:solidFill>
              </a:rPr>
            </a:br>
            <a:br>
              <a:rPr lang="en-US" sz="1200" dirty="0">
                <a:solidFill>
                  <a:srgbClr val="54316C"/>
                </a:solidFill>
              </a:rPr>
            </a:br>
            <a:br>
              <a:rPr lang="en-US" sz="1200" dirty="0">
                <a:solidFill>
                  <a:srgbClr val="54316C"/>
                </a:solidFill>
              </a:rPr>
            </a:br>
            <a:br>
              <a:rPr lang="en-US" sz="1200" dirty="0">
                <a:solidFill>
                  <a:srgbClr val="54316C"/>
                </a:solidFill>
              </a:rPr>
            </a:br>
            <a:br>
              <a:rPr lang="en-US" sz="1200" dirty="0">
                <a:solidFill>
                  <a:srgbClr val="54316C"/>
                </a:solidFill>
              </a:rPr>
            </a:br>
            <a:br>
              <a:rPr lang="en-US" sz="1200" dirty="0">
                <a:solidFill>
                  <a:srgbClr val="54316C"/>
                </a:solidFill>
              </a:rPr>
            </a:br>
            <a:r>
              <a:rPr lang="en-US" sz="3200" spc="0" dirty="0">
                <a:solidFill>
                  <a:srgbClr val="EE3A24"/>
                </a:solidFill>
                <a:ea typeface="+mn-ea"/>
              </a:rPr>
              <a:t>Karen Cusack, health complaints commissioner</a:t>
            </a:r>
            <a:br>
              <a:rPr lang="en-US" sz="3200" spc="0" dirty="0">
                <a:solidFill>
                  <a:srgbClr val="EE3A24"/>
                </a:solidFill>
                <a:ea typeface="+mn-ea"/>
              </a:rPr>
            </a:br>
            <a:br>
              <a:rPr lang="en-US" sz="3200" spc="0" dirty="0">
                <a:solidFill>
                  <a:srgbClr val="EE3A24"/>
                </a:solidFill>
                <a:ea typeface="+mn-ea"/>
              </a:rPr>
            </a:br>
            <a:br>
              <a:rPr lang="en-US" sz="3200" spc="0" dirty="0">
                <a:solidFill>
                  <a:srgbClr val="EE3A24"/>
                </a:solidFill>
                <a:ea typeface="+mn-ea"/>
              </a:rPr>
            </a:br>
            <a:endParaRPr lang="en-US" sz="3200" spc="0" dirty="0">
              <a:solidFill>
                <a:srgbClr val="EE3A24"/>
              </a:solidFill>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1905000"/>
            <a:ext cx="10591800" cy="3962400"/>
          </a:xfrm>
        </p:spPr>
        <p:txBody>
          <a:bodyPr/>
          <a:lstStyle/>
          <a:p>
            <a:r>
              <a:rPr lang="en-AU" sz="2800" b="1" dirty="0">
                <a:latin typeface="Arial" panose="020B0604020202020204" pitchFamily="34" charset="0"/>
                <a:cs typeface="Arial" panose="020B0604020202020204" pitchFamily="34" charset="0"/>
              </a:rPr>
              <a:t>Consultation</a:t>
            </a:r>
          </a:p>
          <a:p>
            <a:pPr marL="457200" indent="-457200" hangingPunct="0">
              <a:buFont typeface="Arial" panose="020B0604020202020204" pitchFamily="34" charset="0"/>
              <a:buChar char="•"/>
            </a:pPr>
            <a:r>
              <a:rPr lang="en-AU" sz="2800" dirty="0">
                <a:latin typeface="Arial" panose="020B0604020202020204" pitchFamily="34" charset="0"/>
                <a:cs typeface="Arial" panose="020B0604020202020204" pitchFamily="34" charset="0"/>
              </a:rPr>
              <a:t>2018</a:t>
            </a:r>
          </a:p>
          <a:p>
            <a:pPr marL="457200" indent="-457200" hangingPunct="0">
              <a:buFont typeface="Arial" panose="020B0604020202020204" pitchFamily="34" charset="0"/>
              <a:buChar char="•"/>
            </a:pPr>
            <a:r>
              <a:rPr lang="en-AU" sz="2800" dirty="0">
                <a:latin typeface="Arial" panose="020B0604020202020204" pitchFamily="34" charset="0"/>
                <a:cs typeface="Arial" panose="020B0604020202020204" pitchFamily="34" charset="0"/>
              </a:rPr>
              <a:t>discussion paper</a:t>
            </a:r>
          </a:p>
          <a:p>
            <a:pPr marL="457200" indent="-457200" hangingPunct="0">
              <a:buFont typeface="Arial" panose="020B0604020202020204" pitchFamily="34" charset="0"/>
              <a:buChar char="•"/>
            </a:pPr>
            <a:r>
              <a:rPr lang="en-AU" sz="2800" dirty="0">
                <a:latin typeface="Arial" panose="020B0604020202020204" pitchFamily="34" charset="0"/>
                <a:cs typeface="Arial" panose="020B0604020202020204" pitchFamily="34" charset="0"/>
              </a:rPr>
              <a:t>widespread input – health services, consumers, other stakeholders</a:t>
            </a:r>
            <a:endParaRPr lang="en-AU" sz="2800" dirty="0"/>
          </a:p>
          <a:p>
            <a:endParaRPr lang="en-US" sz="2400" dirty="0"/>
          </a:p>
        </p:txBody>
      </p:sp>
      <p:sp>
        <p:nvSpPr>
          <p:cNvPr id="2" name="Title 1"/>
          <p:cNvSpPr>
            <a:spLocks noGrp="1"/>
          </p:cNvSpPr>
          <p:nvPr>
            <p:ph type="title"/>
          </p:nvPr>
        </p:nvSpPr>
        <p:spPr>
          <a:xfrm>
            <a:off x="838200" y="822331"/>
            <a:ext cx="9753600" cy="1082669"/>
          </a:xfrm>
        </p:spPr>
        <p:txBody>
          <a:bodyPr/>
          <a:lstStyle/>
          <a:p>
            <a:r>
              <a:rPr lang="en-AU" dirty="0"/>
              <a:t>Complaint handling standards</a:t>
            </a:r>
            <a:endParaRPr lang="en-AU" i="1" dirty="0">
              <a:solidFill>
                <a:schemeClr val="accent4">
                  <a:lumMod val="75000"/>
                </a:schemeClr>
              </a:solidFill>
            </a:endParaRPr>
          </a:p>
        </p:txBody>
      </p:sp>
    </p:spTree>
    <p:extLst>
      <p:ext uri="{BB962C8B-B14F-4D97-AF65-F5344CB8AC3E}">
        <p14:creationId xmlns:p14="http://schemas.microsoft.com/office/powerpoint/2010/main" val="2386746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225668"/>
            <a:ext cx="10591800" cy="3641731"/>
          </a:xfrm>
        </p:spPr>
        <p:txBody>
          <a:bodyPr/>
          <a:lstStyle/>
          <a:p>
            <a:r>
              <a:rPr lang="en-AU" sz="2800" b="1" dirty="0"/>
              <a:t>Legislative basis – </a:t>
            </a:r>
            <a:r>
              <a:rPr lang="en-AU" sz="2800" b="1" i="1" dirty="0"/>
              <a:t>Health Complaints Act 2016</a:t>
            </a:r>
            <a:endParaRPr lang="en-AU" sz="2800" b="1" dirty="0"/>
          </a:p>
          <a:p>
            <a:pPr marL="457200" indent="-457200" hangingPunct="0">
              <a:buAutoNum type="arabicPlain" startAt="133"/>
            </a:pPr>
            <a:r>
              <a:rPr lang="en-AU" sz="2400" b="1" dirty="0">
                <a:latin typeface="Arial" panose="020B0604020202020204" pitchFamily="34" charset="0"/>
                <a:cs typeface="Arial" panose="020B0604020202020204" pitchFamily="34" charset="0"/>
              </a:rPr>
              <a:t> Making of standards</a:t>
            </a:r>
          </a:p>
          <a:p>
            <a:pPr marL="457200" indent="-457200" hangingPunct="0">
              <a:buAutoNum type="arabicParenBoth"/>
            </a:pPr>
            <a:r>
              <a:rPr lang="en-AU" sz="2000" dirty="0">
                <a:latin typeface="Arial" panose="020B0604020202020204" pitchFamily="34" charset="0"/>
                <a:cs typeface="Arial" panose="020B0604020202020204" pitchFamily="34" charset="0"/>
              </a:rPr>
              <a:t>The Commissioner must give the document prepared under section 132 to the Minister.</a:t>
            </a:r>
          </a:p>
          <a:p>
            <a:pPr marL="457200" indent="-457200" hangingPunct="0">
              <a:buAutoNum type="arabicParenBoth"/>
            </a:pPr>
            <a:r>
              <a:rPr lang="en-AU" sz="2000" dirty="0">
                <a:latin typeface="Arial" panose="020B0604020202020204" pitchFamily="34" charset="0"/>
                <a:cs typeface="Arial" panose="020B0604020202020204" pitchFamily="34" charset="0"/>
              </a:rPr>
              <a:t>On the recommendation of the Minister, the Governor in Council, by order published in the Government Gazette, may make standards for or with respect to the matters set out in section 132 (1). </a:t>
            </a:r>
          </a:p>
          <a:p>
            <a:pPr hangingPunct="0"/>
            <a:endParaRPr lang="en-AU" sz="2000" b="1" dirty="0">
              <a:latin typeface="Arial" panose="020B0604020202020204" pitchFamily="34" charset="0"/>
              <a:cs typeface="Arial" panose="020B0604020202020204" pitchFamily="34" charset="0"/>
            </a:endParaRPr>
          </a:p>
          <a:p>
            <a:endParaRPr lang="en-US" sz="2400" dirty="0"/>
          </a:p>
        </p:txBody>
      </p:sp>
      <p:sp>
        <p:nvSpPr>
          <p:cNvPr id="2" name="Title 1"/>
          <p:cNvSpPr>
            <a:spLocks noGrp="1"/>
          </p:cNvSpPr>
          <p:nvPr>
            <p:ph type="title"/>
          </p:nvPr>
        </p:nvSpPr>
        <p:spPr>
          <a:xfrm>
            <a:off x="838200" y="762000"/>
            <a:ext cx="9753600" cy="1082669"/>
          </a:xfrm>
        </p:spPr>
        <p:txBody>
          <a:bodyPr/>
          <a:lstStyle/>
          <a:p>
            <a:r>
              <a:rPr lang="en-AU" dirty="0"/>
              <a:t>Complaint handling standards</a:t>
            </a:r>
            <a:endParaRPr lang="en-AU" i="1" dirty="0">
              <a:solidFill>
                <a:schemeClr val="accent4">
                  <a:lumMod val="75000"/>
                </a:schemeClr>
              </a:solidFill>
            </a:endParaRPr>
          </a:p>
        </p:txBody>
      </p:sp>
    </p:spTree>
    <p:extLst>
      <p:ext uri="{BB962C8B-B14F-4D97-AF65-F5344CB8AC3E}">
        <p14:creationId xmlns:p14="http://schemas.microsoft.com/office/powerpoint/2010/main" val="1673273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1082669"/>
          </a:xfrm>
        </p:spPr>
        <p:txBody>
          <a:bodyPr/>
          <a:lstStyle/>
          <a:p>
            <a:r>
              <a:rPr lang="en-AU" dirty="0"/>
              <a:t>What the standards cover</a:t>
            </a:r>
          </a:p>
        </p:txBody>
      </p:sp>
      <p:sp>
        <p:nvSpPr>
          <p:cNvPr id="3" name="Content Placeholder 2"/>
          <p:cNvSpPr>
            <a:spLocks noGrp="1"/>
          </p:cNvSpPr>
          <p:nvPr>
            <p:ph sz="quarter" idx="10"/>
          </p:nvPr>
        </p:nvSpPr>
        <p:spPr>
          <a:xfrm>
            <a:off x="990600" y="2057400"/>
            <a:ext cx="8881200" cy="4038600"/>
          </a:xfrm>
        </p:spPr>
        <p:txBody>
          <a:bodyPr/>
          <a:lstStyle/>
          <a:p>
            <a:r>
              <a:rPr lang="en-US" sz="2400" b="1" dirty="0">
                <a:solidFill>
                  <a:schemeClr val="tx1"/>
                </a:solidFill>
              </a:rPr>
              <a:t>Summary of s.132(1), standards in respect of the following matters:</a:t>
            </a:r>
          </a:p>
          <a:p>
            <a:r>
              <a:rPr lang="en-US" sz="2400" b="1" dirty="0">
                <a:solidFill>
                  <a:srgbClr val="F7901E"/>
                </a:solidFill>
              </a:rPr>
              <a:t>	</a:t>
            </a:r>
            <a:r>
              <a:rPr lang="en-US" sz="2400" b="1" dirty="0">
                <a:solidFill>
                  <a:schemeClr val="accent4">
                    <a:lumMod val="75000"/>
                  </a:schemeClr>
                </a:solidFill>
              </a:rPr>
              <a:t>Accessibility</a:t>
            </a:r>
          </a:p>
          <a:p>
            <a:r>
              <a:rPr lang="en-US" sz="2400" b="1" dirty="0">
                <a:solidFill>
                  <a:schemeClr val="accent4">
                    <a:lumMod val="75000"/>
                  </a:schemeClr>
                </a:solidFill>
              </a:rPr>
              <a:t>	Prompt acknowledgement</a:t>
            </a:r>
          </a:p>
          <a:p>
            <a:r>
              <a:rPr lang="en-US" sz="2400" b="1" dirty="0">
                <a:solidFill>
                  <a:schemeClr val="accent4">
                    <a:lumMod val="75000"/>
                  </a:schemeClr>
                </a:solidFill>
              </a:rPr>
              <a:t>	Ongoing communication</a:t>
            </a:r>
          </a:p>
          <a:p>
            <a:r>
              <a:rPr lang="en-US" sz="2400" b="1" dirty="0">
                <a:solidFill>
                  <a:schemeClr val="accent4">
                    <a:lumMod val="75000"/>
                  </a:schemeClr>
                </a:solidFill>
              </a:rPr>
              <a:t>	Prompt resolution</a:t>
            </a:r>
          </a:p>
          <a:p>
            <a:r>
              <a:rPr lang="en-US" sz="2400" b="1" dirty="0">
                <a:solidFill>
                  <a:schemeClr val="accent4">
                    <a:lumMod val="75000"/>
                  </a:schemeClr>
                </a:solidFill>
              </a:rPr>
              <a:t>	Outcomes </a:t>
            </a:r>
          </a:p>
          <a:p>
            <a:r>
              <a:rPr lang="en-US" sz="2400" b="1" dirty="0">
                <a:solidFill>
                  <a:schemeClr val="accent4">
                    <a:lumMod val="75000"/>
                  </a:schemeClr>
                </a:solidFill>
              </a:rPr>
              <a:t>	Confidentiality</a:t>
            </a:r>
          </a:p>
          <a:p>
            <a:r>
              <a:rPr lang="en-US" sz="2400" b="1" dirty="0">
                <a:solidFill>
                  <a:schemeClr val="accent4">
                    <a:lumMod val="75000"/>
                  </a:schemeClr>
                </a:solidFill>
              </a:rPr>
              <a:t>	Record-keeping</a:t>
            </a:r>
          </a:p>
          <a:p>
            <a:r>
              <a:rPr lang="en-US" sz="2400" b="1" dirty="0">
                <a:solidFill>
                  <a:schemeClr val="accent4">
                    <a:lumMod val="75000"/>
                  </a:schemeClr>
                </a:solidFill>
              </a:rPr>
              <a:t>	Other matters</a:t>
            </a:r>
          </a:p>
          <a:p>
            <a:endParaRPr lang="en-US" sz="2400" b="1" dirty="0">
              <a:solidFill>
                <a:srgbClr val="F7901E"/>
              </a:solidFill>
            </a:endParaRPr>
          </a:p>
          <a:p>
            <a:endParaRPr lang="en-US" sz="2400" dirty="0"/>
          </a:p>
          <a:p>
            <a:endParaRPr lang="en-AU" dirty="0"/>
          </a:p>
        </p:txBody>
      </p:sp>
    </p:spTree>
    <p:extLst>
      <p:ext uri="{BB962C8B-B14F-4D97-AF65-F5344CB8AC3E}">
        <p14:creationId xmlns:p14="http://schemas.microsoft.com/office/powerpoint/2010/main" val="3109175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1082669"/>
          </a:xfrm>
        </p:spPr>
        <p:txBody>
          <a:bodyPr/>
          <a:lstStyle/>
          <a:p>
            <a:r>
              <a:rPr lang="en-AU" dirty="0"/>
              <a:t>Complaint handling standards - process</a:t>
            </a:r>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2624426285"/>
              </p:ext>
            </p:extLst>
          </p:nvPr>
        </p:nvGraphicFramePr>
        <p:xfrm>
          <a:off x="1066800" y="1905000"/>
          <a:ext cx="8880475"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60013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8881200" cy="1082669"/>
          </a:xfrm>
        </p:spPr>
        <p:txBody>
          <a:bodyPr/>
          <a:lstStyle/>
          <a:p>
            <a:r>
              <a:rPr lang="en-AU" dirty="0"/>
              <a:t>What the standards  cover</a:t>
            </a:r>
          </a:p>
        </p:txBody>
      </p:sp>
      <p:sp>
        <p:nvSpPr>
          <p:cNvPr id="3" name="Content Placeholder 2"/>
          <p:cNvSpPr>
            <a:spLocks noGrp="1"/>
          </p:cNvSpPr>
          <p:nvPr>
            <p:ph sz="quarter" idx="10"/>
          </p:nvPr>
        </p:nvSpPr>
        <p:spPr>
          <a:xfrm>
            <a:off x="1066800" y="2209800"/>
            <a:ext cx="10515600" cy="4419600"/>
          </a:xfrm>
        </p:spPr>
        <p:txBody>
          <a:bodyPr/>
          <a:lstStyle/>
          <a:p>
            <a:r>
              <a:rPr lang="en-AU" sz="2400" b="1" dirty="0">
                <a:latin typeface="Arial" panose="020B0604020202020204" pitchFamily="34" charset="0"/>
                <a:cs typeface="Arial" panose="020B0604020202020204" pitchFamily="34" charset="0"/>
              </a:rPr>
              <a:t>Standard 1:</a:t>
            </a:r>
            <a:r>
              <a:rPr lang="en-AU" sz="2400" dirty="0">
                <a:latin typeface="Arial" panose="020B0604020202020204" pitchFamily="34" charset="0"/>
                <a:cs typeface="Arial" panose="020B0604020202020204" pitchFamily="34" charset="0"/>
              </a:rPr>
              <a:t> The health service provider fosters an open and receptive culture to feedback and complaints that leads to continuous improvement of the quality of their health service</a:t>
            </a:r>
          </a:p>
          <a:p>
            <a:r>
              <a:rPr lang="en-AU" sz="2400" b="1" dirty="0">
                <a:latin typeface="Arial" panose="020B0604020202020204" pitchFamily="34" charset="0"/>
                <a:cs typeface="Arial" panose="020B0604020202020204" pitchFamily="34" charset="0"/>
              </a:rPr>
              <a:t>Standard 2:</a:t>
            </a:r>
            <a:r>
              <a:rPr lang="en-AU" sz="2400" dirty="0">
                <a:latin typeface="Arial" panose="020B0604020202020204" pitchFamily="34" charset="0"/>
                <a:cs typeface="Arial" panose="020B0604020202020204" pitchFamily="34" charset="0"/>
              </a:rPr>
              <a:t> All reasonable steps are taken to support a person to make a complaint about a health service provided to, or sought by, a person, or an offer of a health service to a person</a:t>
            </a:r>
          </a:p>
          <a:p>
            <a:r>
              <a:rPr lang="en-AU" sz="2400" b="1" dirty="0">
                <a:latin typeface="Arial" panose="020B0604020202020204" pitchFamily="34" charset="0"/>
                <a:cs typeface="Arial" panose="020B0604020202020204" pitchFamily="34" charset="0"/>
              </a:rPr>
              <a:t>Standard 3: </a:t>
            </a:r>
            <a:r>
              <a:rPr lang="en-AU" sz="2400" dirty="0">
                <a:latin typeface="Arial" panose="020B0604020202020204" pitchFamily="34" charset="0"/>
                <a:cs typeface="Arial" panose="020B0604020202020204" pitchFamily="34" charset="0"/>
              </a:rPr>
              <a:t>No person shall experience reprisals because of providing feedback or making a complaint to a health service provider.   </a:t>
            </a:r>
            <a:endParaRPr lang="en-AU" sz="2400" b="1" dirty="0">
              <a:solidFill>
                <a:srgbClr val="F7901E"/>
              </a:solidFill>
              <a:latin typeface="Arial" panose="020B0604020202020204" pitchFamily="34" charset="0"/>
              <a:cs typeface="Arial" panose="020B0604020202020204" pitchFamily="34" charset="0"/>
            </a:endParaRPr>
          </a:p>
          <a:p>
            <a:pPr algn="r"/>
            <a:r>
              <a:rPr lang="en-AU" sz="2800" b="1" dirty="0">
                <a:solidFill>
                  <a:srgbClr val="F7901E"/>
                </a:solidFill>
                <a:latin typeface="Arial" panose="020B0604020202020204" pitchFamily="34" charset="0"/>
                <a:cs typeface="Arial" panose="020B0604020202020204" pitchFamily="34" charset="0"/>
              </a:rPr>
              <a:t>Other matters s.132(1)(h)</a:t>
            </a:r>
            <a:endParaRPr lang="en-AU" sz="28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AU" sz="3200"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4227849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1082669"/>
          </a:xfrm>
        </p:spPr>
        <p:txBody>
          <a:bodyPr/>
          <a:lstStyle/>
          <a:p>
            <a:r>
              <a:rPr lang="en-AU" dirty="0"/>
              <a:t>What the standards cover</a:t>
            </a:r>
          </a:p>
        </p:txBody>
      </p:sp>
      <p:sp>
        <p:nvSpPr>
          <p:cNvPr id="3" name="Content Placeholder 2"/>
          <p:cNvSpPr>
            <a:spLocks noGrp="1"/>
          </p:cNvSpPr>
          <p:nvPr>
            <p:ph sz="quarter" idx="10"/>
          </p:nvPr>
        </p:nvSpPr>
        <p:spPr>
          <a:xfrm>
            <a:off x="1066800" y="2057400"/>
            <a:ext cx="10363200" cy="4038600"/>
          </a:xfrm>
        </p:spPr>
        <p:txBody>
          <a:bodyPr/>
          <a:lstStyle/>
          <a:p>
            <a:r>
              <a:rPr lang="en-AU" sz="2400" b="1" dirty="0"/>
              <a:t>Standard 4:</a:t>
            </a:r>
            <a:r>
              <a:rPr lang="en-AU" sz="2400" dirty="0"/>
              <a:t> The complaint is acknowledged by the health service provider to the complainant as soon as practicable or within three working days. Where applicable, the complaint is remedied at the time it is made.</a:t>
            </a:r>
            <a:r>
              <a:rPr lang="en-AU" b="1" dirty="0"/>
              <a:t> </a:t>
            </a:r>
          </a:p>
          <a:p>
            <a:pPr algn="r"/>
            <a:r>
              <a:rPr lang="en-AU" sz="2800" b="1" dirty="0">
                <a:solidFill>
                  <a:srgbClr val="F7901E"/>
                </a:solidFill>
                <a:latin typeface="Arial" panose="020B0604020202020204" pitchFamily="34" charset="0"/>
                <a:cs typeface="Arial" panose="020B0604020202020204" pitchFamily="34" charset="0"/>
              </a:rPr>
              <a:t>Prompt acknowledgement s.132(1)(b)</a:t>
            </a:r>
          </a:p>
          <a:p>
            <a:endParaRPr lang="en-AU" b="1" dirty="0"/>
          </a:p>
          <a:p>
            <a:r>
              <a:rPr lang="en-AU" sz="2400" b="1" dirty="0">
                <a:solidFill>
                  <a:schemeClr val="tx1"/>
                </a:solidFill>
                <a:latin typeface="Arial" panose="020B0604020202020204" pitchFamily="34" charset="0"/>
                <a:cs typeface="Arial" panose="020B0604020202020204" pitchFamily="34" charset="0"/>
              </a:rPr>
              <a:t>Standard 5: </a:t>
            </a:r>
            <a:r>
              <a:rPr lang="en-AU" sz="2400" dirty="0">
                <a:latin typeface="Arial" panose="020B0604020202020204" pitchFamily="34" charset="0"/>
                <a:cs typeface="Arial" panose="020B0604020202020204" pitchFamily="34" charset="0"/>
              </a:rPr>
              <a:t>The complainant and the health service provider must mutually agree on a method and frequency of communication throughout the complaint handling process </a:t>
            </a:r>
          </a:p>
          <a:p>
            <a:pPr algn="r"/>
            <a:r>
              <a:rPr lang="en-AU" sz="2800" b="1" dirty="0">
                <a:solidFill>
                  <a:srgbClr val="F7901E"/>
                </a:solidFill>
                <a:latin typeface="Arial" panose="020B0604020202020204" pitchFamily="34" charset="0"/>
                <a:cs typeface="Arial" panose="020B0604020202020204" pitchFamily="34" charset="0"/>
              </a:rPr>
              <a:t>Ongoing communication s.132(1)(d)</a:t>
            </a:r>
          </a:p>
          <a:p>
            <a:endParaRPr lang="en-AU" sz="2800"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937687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8881200" cy="1110560"/>
          </a:xfrm>
        </p:spPr>
        <p:txBody>
          <a:bodyPr/>
          <a:lstStyle/>
          <a:p>
            <a:r>
              <a:rPr lang="en-AU" dirty="0"/>
              <a:t>What the standards cover</a:t>
            </a:r>
          </a:p>
        </p:txBody>
      </p:sp>
      <p:sp>
        <p:nvSpPr>
          <p:cNvPr id="3" name="Content Placeholder 2"/>
          <p:cNvSpPr>
            <a:spLocks noGrp="1"/>
          </p:cNvSpPr>
          <p:nvPr>
            <p:ph sz="quarter" idx="10"/>
          </p:nvPr>
        </p:nvSpPr>
        <p:spPr>
          <a:xfrm>
            <a:off x="609601" y="2057400"/>
            <a:ext cx="10668000" cy="4191000"/>
          </a:xfrm>
        </p:spPr>
        <p:txBody>
          <a:bodyPr/>
          <a:lstStyle/>
          <a:p>
            <a:pPr lvl="1"/>
            <a:r>
              <a:rPr lang="en-AU" sz="2400" b="1" dirty="0">
                <a:latin typeface="Arial" panose="020B0604020202020204" pitchFamily="34" charset="0"/>
                <a:cs typeface="Arial" panose="020B0604020202020204" pitchFamily="34" charset="0"/>
              </a:rPr>
              <a:t>Standard 6: </a:t>
            </a:r>
            <a:r>
              <a:rPr lang="en-AU" sz="2400" dirty="0">
                <a:latin typeface="Arial" panose="020B0604020202020204" pitchFamily="34" charset="0"/>
                <a:cs typeface="Arial" panose="020B0604020202020204" pitchFamily="34" charset="0"/>
              </a:rPr>
              <a:t>The health service provider aims to give the complainant a clear and timely response to the complaint within 30 working days of receiving it. Where this cannot be achieved the reason for this and the expected timeframe for responding to the complaint is communicated to the complainant as soon as possible. </a:t>
            </a:r>
          </a:p>
          <a:p>
            <a:pPr lvl="1" algn="r"/>
            <a:r>
              <a:rPr lang="en-AU" sz="2800" b="1" dirty="0">
                <a:solidFill>
                  <a:srgbClr val="F7901E"/>
                </a:solidFill>
                <a:latin typeface="Arial" panose="020B0604020202020204" pitchFamily="34" charset="0"/>
                <a:cs typeface="Arial" panose="020B0604020202020204" pitchFamily="34" charset="0"/>
              </a:rPr>
              <a:t>Prompt resolution s.132(1)(c) and outcomes s.132(1)(e)</a:t>
            </a:r>
          </a:p>
          <a:p>
            <a:pPr lvl="1"/>
            <a:endParaRPr lang="en-AU" sz="2400" i="1" dirty="0">
              <a:solidFill>
                <a:schemeClr val="tx1"/>
              </a:solidFill>
              <a:latin typeface="Arial" panose="020B0604020202020204" pitchFamily="34" charset="0"/>
              <a:cs typeface="Arial" panose="020B0604020202020204" pitchFamily="34" charset="0"/>
            </a:endParaRPr>
          </a:p>
          <a:p>
            <a:pPr lvl="1" algn="l"/>
            <a:r>
              <a:rPr lang="en-AU" sz="2400" b="1" dirty="0">
                <a:latin typeface="Arial" panose="020B0604020202020204" pitchFamily="34" charset="0"/>
                <a:cs typeface="Arial" panose="020B0604020202020204" pitchFamily="34" charset="0"/>
              </a:rPr>
              <a:t>Standard 7: </a:t>
            </a:r>
            <a:r>
              <a:rPr lang="en-AU" sz="2400" dirty="0">
                <a:latin typeface="Arial" panose="020B0604020202020204" pitchFamily="34" charset="0"/>
                <a:cs typeface="Arial" panose="020B0604020202020204" pitchFamily="34" charset="0"/>
              </a:rPr>
              <a:t>A response to the complainant includes information about how to make a complaint to the Health Complaints Commissioner</a:t>
            </a:r>
            <a:r>
              <a:rPr lang="en-AU" sz="2400" b="1" dirty="0">
                <a:latin typeface="Arial" panose="020B0604020202020204" pitchFamily="34" charset="0"/>
                <a:cs typeface="Arial" panose="020B0604020202020204" pitchFamily="34" charset="0"/>
              </a:rPr>
              <a:t> </a:t>
            </a:r>
          </a:p>
          <a:p>
            <a:pPr lvl="1" algn="r"/>
            <a:r>
              <a:rPr lang="en-AU" sz="2800" b="1" dirty="0">
                <a:solidFill>
                  <a:srgbClr val="F7901E"/>
                </a:solidFill>
                <a:latin typeface="Arial" panose="020B0604020202020204" pitchFamily="34" charset="0"/>
                <a:cs typeface="Arial" panose="020B0604020202020204" pitchFamily="34" charset="0"/>
              </a:rPr>
              <a:t>Accessibility s.132(1)(a)</a:t>
            </a:r>
          </a:p>
          <a:p>
            <a:pPr lvl="1"/>
            <a:endParaRPr lang="en-AU" sz="24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33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1082669"/>
          </a:xfrm>
        </p:spPr>
        <p:txBody>
          <a:bodyPr/>
          <a:lstStyle/>
          <a:p>
            <a:r>
              <a:rPr lang="en-AU" dirty="0"/>
              <a:t>What the standards cover</a:t>
            </a:r>
          </a:p>
        </p:txBody>
      </p:sp>
      <p:sp>
        <p:nvSpPr>
          <p:cNvPr id="3" name="Content Placeholder 2"/>
          <p:cNvSpPr>
            <a:spLocks noGrp="1"/>
          </p:cNvSpPr>
          <p:nvPr>
            <p:ph sz="quarter" idx="10"/>
          </p:nvPr>
        </p:nvSpPr>
        <p:spPr>
          <a:xfrm>
            <a:off x="762000" y="2057400"/>
            <a:ext cx="10287000" cy="4038600"/>
          </a:xfrm>
        </p:spPr>
        <p:txBody>
          <a:bodyPr/>
          <a:lstStyle/>
          <a:p>
            <a:pPr lvl="1"/>
            <a:r>
              <a:rPr lang="en-US" sz="2400" b="1" dirty="0">
                <a:solidFill>
                  <a:schemeClr val="tx1"/>
                </a:solidFill>
                <a:latin typeface="Arial" panose="020B0604020202020204" pitchFamily="34" charset="0"/>
                <a:cs typeface="Arial" panose="020B0604020202020204" pitchFamily="34" charset="0"/>
              </a:rPr>
              <a:t>Standard 8: </a:t>
            </a:r>
            <a:r>
              <a:rPr lang="en-AU" sz="2400" dirty="0">
                <a:latin typeface="Arial" panose="020B0604020202020204" pitchFamily="34" charset="0"/>
                <a:cs typeface="Arial" panose="020B0604020202020204" pitchFamily="34" charset="0"/>
              </a:rPr>
              <a:t>The personal information, collected from a complaint, must be kept confidential in accordance with the </a:t>
            </a:r>
            <a:r>
              <a:rPr lang="en-AU" sz="2400" i="1" dirty="0">
                <a:latin typeface="Arial" panose="020B0604020202020204" pitchFamily="34" charset="0"/>
                <a:cs typeface="Arial" panose="020B0604020202020204" pitchFamily="34" charset="0"/>
              </a:rPr>
              <a:t>Health Records Act 2001</a:t>
            </a:r>
            <a:r>
              <a:rPr lang="en-AU" sz="2400" dirty="0">
                <a:latin typeface="Arial" panose="020B0604020202020204" pitchFamily="34" charset="0"/>
                <a:cs typeface="Arial" panose="020B0604020202020204" pitchFamily="34" charset="0"/>
              </a:rPr>
              <a:t>, the </a:t>
            </a:r>
            <a:r>
              <a:rPr lang="en-AU" sz="2400" i="1" dirty="0">
                <a:latin typeface="Arial" panose="020B0604020202020204" pitchFamily="34" charset="0"/>
                <a:cs typeface="Arial" panose="020B0604020202020204" pitchFamily="34" charset="0"/>
              </a:rPr>
              <a:t>Privacy and Data Protection Act 2014</a:t>
            </a:r>
            <a:r>
              <a:rPr lang="en-AU" sz="2400" dirty="0">
                <a:latin typeface="Arial" panose="020B0604020202020204" pitchFamily="34" charset="0"/>
                <a:cs typeface="Arial" panose="020B0604020202020204" pitchFamily="34" charset="0"/>
              </a:rPr>
              <a:t>, the </a:t>
            </a:r>
            <a:r>
              <a:rPr lang="en-AU" sz="2400" i="1" dirty="0">
                <a:latin typeface="Arial" panose="020B0604020202020204" pitchFamily="34" charset="0"/>
                <a:cs typeface="Arial" panose="020B0604020202020204" pitchFamily="34" charset="0"/>
              </a:rPr>
              <a:t>Privacy Act 1988</a:t>
            </a:r>
            <a:r>
              <a:rPr lang="en-AU" sz="2400" dirty="0">
                <a:latin typeface="Arial" panose="020B0604020202020204" pitchFamily="34" charset="0"/>
                <a:cs typeface="Arial" panose="020B0604020202020204" pitchFamily="34" charset="0"/>
              </a:rPr>
              <a:t> (</a:t>
            </a:r>
            <a:r>
              <a:rPr lang="en-AU" sz="2400" dirty="0" err="1">
                <a:latin typeface="Arial" panose="020B0604020202020204" pitchFamily="34" charset="0"/>
                <a:cs typeface="Arial" panose="020B0604020202020204" pitchFamily="34" charset="0"/>
              </a:rPr>
              <a:t>Cth</a:t>
            </a:r>
            <a:r>
              <a:rPr lang="en-AU" sz="2400" dirty="0">
                <a:latin typeface="Arial" panose="020B0604020202020204" pitchFamily="34" charset="0"/>
                <a:cs typeface="Arial" panose="020B0604020202020204" pitchFamily="34" charset="0"/>
              </a:rPr>
              <a:t>), the </a:t>
            </a:r>
            <a:r>
              <a:rPr lang="en-AU" sz="2400" i="1" dirty="0">
                <a:latin typeface="Arial" panose="020B0604020202020204" pitchFamily="34" charset="0"/>
                <a:cs typeface="Arial" panose="020B0604020202020204" pitchFamily="34" charset="0"/>
              </a:rPr>
              <a:t>My Health Records Act 2012</a:t>
            </a:r>
            <a:r>
              <a:rPr lang="en-AU" sz="2400" dirty="0">
                <a:latin typeface="Arial" panose="020B0604020202020204" pitchFamily="34" charset="0"/>
                <a:cs typeface="Arial" panose="020B0604020202020204" pitchFamily="34" charset="0"/>
              </a:rPr>
              <a:t> (</a:t>
            </a:r>
            <a:r>
              <a:rPr lang="en-AU" sz="2400" dirty="0" err="1">
                <a:latin typeface="Arial" panose="020B0604020202020204" pitchFamily="34" charset="0"/>
                <a:cs typeface="Arial" panose="020B0604020202020204" pitchFamily="34" charset="0"/>
              </a:rPr>
              <a:t>Cth</a:t>
            </a:r>
            <a:r>
              <a:rPr lang="en-AU" sz="2400" dirty="0">
                <a:latin typeface="Arial" panose="020B0604020202020204" pitchFamily="34" charset="0"/>
                <a:cs typeface="Arial" panose="020B0604020202020204" pitchFamily="34" charset="0"/>
              </a:rPr>
              <a:t>) and, where applicable, the </a:t>
            </a:r>
            <a:r>
              <a:rPr lang="en-AU" sz="2400" i="1" dirty="0">
                <a:latin typeface="Arial" panose="020B0604020202020204" pitchFamily="34" charset="0"/>
                <a:cs typeface="Arial" panose="020B0604020202020204" pitchFamily="34" charset="0"/>
              </a:rPr>
              <a:t>Health Services Act 1988</a:t>
            </a:r>
            <a:r>
              <a:rPr lang="en-AU" sz="2400" i="1" dirty="0">
                <a:solidFill>
                  <a:schemeClr val="tx1"/>
                </a:solidFill>
                <a:latin typeface="Arial" panose="020B0604020202020204" pitchFamily="34" charset="0"/>
                <a:cs typeface="Arial" panose="020B0604020202020204" pitchFamily="34" charset="0"/>
              </a:rPr>
              <a:t>  </a:t>
            </a:r>
          </a:p>
          <a:p>
            <a:pPr lvl="1" algn="r"/>
            <a:r>
              <a:rPr lang="en-AU" sz="2800" b="1" dirty="0">
                <a:solidFill>
                  <a:srgbClr val="F7901E"/>
                </a:solidFill>
                <a:latin typeface="Arial" panose="020B0604020202020204" pitchFamily="34" charset="0"/>
                <a:cs typeface="Arial" panose="020B0604020202020204" pitchFamily="34" charset="0"/>
              </a:rPr>
              <a:t>Confidentiality s.132(1)(f)</a:t>
            </a:r>
          </a:p>
          <a:p>
            <a:pPr lvl="1"/>
            <a:endParaRPr lang="en-AU" sz="2400" i="1" dirty="0">
              <a:solidFill>
                <a:schemeClr val="tx1"/>
              </a:solidFill>
              <a:latin typeface="Arial" panose="020B0604020202020204" pitchFamily="34" charset="0"/>
              <a:cs typeface="Arial" panose="020B0604020202020204" pitchFamily="34" charset="0"/>
            </a:endParaRPr>
          </a:p>
          <a:p>
            <a:pPr lvl="1"/>
            <a:r>
              <a:rPr lang="en-AU" sz="2400" b="1" dirty="0">
                <a:solidFill>
                  <a:schemeClr val="tx1"/>
                </a:solidFill>
                <a:latin typeface="Arial" panose="020B0604020202020204" pitchFamily="34" charset="0"/>
                <a:cs typeface="Arial" panose="020B0604020202020204" pitchFamily="34" charset="0"/>
              </a:rPr>
              <a:t>Standard 9: </a:t>
            </a:r>
            <a:r>
              <a:rPr lang="en-AU" sz="2400" dirty="0">
                <a:latin typeface="Arial" panose="020B0604020202020204" pitchFamily="34" charset="0"/>
                <a:cs typeface="Arial" panose="020B0604020202020204" pitchFamily="34" charset="0"/>
              </a:rPr>
              <a:t>Records of complaint handling must be kept separate from a person’s health information </a:t>
            </a:r>
          </a:p>
          <a:p>
            <a:pPr lvl="1" algn="r"/>
            <a:r>
              <a:rPr lang="en-AU" sz="2800" b="1" dirty="0">
                <a:solidFill>
                  <a:srgbClr val="F7901E"/>
                </a:solidFill>
                <a:latin typeface="Arial" panose="020B0604020202020204" pitchFamily="34" charset="0"/>
                <a:cs typeface="Arial" panose="020B0604020202020204" pitchFamily="34" charset="0"/>
              </a:rPr>
              <a:t>Record-keeping s.132(1)(g)</a:t>
            </a:r>
          </a:p>
          <a:p>
            <a:pPr lvl="1"/>
            <a:endParaRPr lang="en-AU" sz="2400" i="1"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p>
          <a:p>
            <a:endParaRPr lang="en-AU" sz="2400" b="1" i="1" dirty="0">
              <a:solidFill>
                <a:schemeClr val="tx1"/>
              </a:solidFill>
            </a:endParaRPr>
          </a:p>
          <a:p>
            <a:endParaRPr lang="en-AU" dirty="0"/>
          </a:p>
        </p:txBody>
      </p:sp>
    </p:spTree>
    <p:extLst>
      <p:ext uri="{BB962C8B-B14F-4D97-AF65-F5344CB8AC3E}">
        <p14:creationId xmlns:p14="http://schemas.microsoft.com/office/powerpoint/2010/main" val="1689171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1082669"/>
          </a:xfrm>
        </p:spPr>
        <p:txBody>
          <a:bodyPr/>
          <a:lstStyle/>
          <a:p>
            <a:r>
              <a:rPr lang="en-AU" dirty="0"/>
              <a:t>What the standards cover</a:t>
            </a:r>
          </a:p>
        </p:txBody>
      </p:sp>
      <p:sp>
        <p:nvSpPr>
          <p:cNvPr id="3" name="Content Placeholder 2"/>
          <p:cNvSpPr>
            <a:spLocks noGrp="1"/>
          </p:cNvSpPr>
          <p:nvPr>
            <p:ph sz="quarter" idx="10"/>
          </p:nvPr>
        </p:nvSpPr>
        <p:spPr>
          <a:xfrm>
            <a:off x="990600" y="2057400"/>
            <a:ext cx="10363200" cy="4267200"/>
          </a:xfrm>
        </p:spPr>
        <p:txBody>
          <a:bodyPr/>
          <a:lstStyle/>
          <a:p>
            <a:r>
              <a:rPr lang="en-US" sz="2400" b="1" dirty="0">
                <a:solidFill>
                  <a:schemeClr val="tx1"/>
                </a:solidFill>
              </a:rPr>
              <a:t>Standard 10:</a:t>
            </a:r>
            <a:r>
              <a:rPr lang="en-US" sz="2400" dirty="0">
                <a:solidFill>
                  <a:schemeClr val="tx1"/>
                </a:solidFill>
              </a:rPr>
              <a:t> </a:t>
            </a:r>
            <a:r>
              <a:rPr lang="en-AU" sz="2400" dirty="0"/>
              <a:t>Where possible, the staff dealing with a complaint must identify, declare and manage any conflicts of interest when handling the complaint. </a:t>
            </a:r>
          </a:p>
          <a:p>
            <a:endParaRPr lang="en-AU" dirty="0"/>
          </a:p>
          <a:p>
            <a:r>
              <a:rPr lang="en-AU" sz="2400" b="1" dirty="0"/>
              <a:t>Standard 11: </a:t>
            </a:r>
            <a:r>
              <a:rPr lang="en-AU" sz="2400" dirty="0"/>
              <a:t>The health service provider’s complaint records form part of continuous quality improvement and must be managed in accordance with all relevant legislation and regulations and policies issued with respect to complaint records as amended from time to time, including these Complaint Handling Standards. </a:t>
            </a:r>
            <a:endParaRPr lang="en-US" sz="2400" b="1" dirty="0">
              <a:solidFill>
                <a:srgbClr val="F7901E"/>
              </a:solidFill>
            </a:endParaRPr>
          </a:p>
          <a:p>
            <a:pPr algn="r"/>
            <a:r>
              <a:rPr lang="en-US" sz="2800" b="1" dirty="0">
                <a:solidFill>
                  <a:srgbClr val="F7901E"/>
                </a:solidFill>
              </a:rPr>
              <a:t>Other matters s.132(1)(h)</a:t>
            </a:r>
          </a:p>
          <a:p>
            <a:endParaRPr lang="en-AU" sz="2400" dirty="0"/>
          </a:p>
        </p:txBody>
      </p:sp>
    </p:spTree>
    <p:extLst>
      <p:ext uri="{BB962C8B-B14F-4D97-AF65-F5344CB8AC3E}">
        <p14:creationId xmlns:p14="http://schemas.microsoft.com/office/powerpoint/2010/main" val="125702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8881200" cy="544060"/>
          </a:xfrm>
        </p:spPr>
        <p:txBody>
          <a:bodyPr/>
          <a:lstStyle/>
          <a:p>
            <a:r>
              <a:rPr lang="en-AU" dirty="0"/>
              <a:t> summary </a:t>
            </a:r>
          </a:p>
        </p:txBody>
      </p:sp>
      <p:sp>
        <p:nvSpPr>
          <p:cNvPr id="6" name="Rectangle 5"/>
          <p:cNvSpPr/>
          <p:nvPr/>
        </p:nvSpPr>
        <p:spPr>
          <a:xfrm>
            <a:off x="1066800" y="1524000"/>
            <a:ext cx="10591800" cy="738664"/>
          </a:xfrm>
          <a:prstGeom prst="rect">
            <a:avLst/>
          </a:prstGeom>
        </p:spPr>
        <p:txBody>
          <a:bodyPr wrap="square">
            <a:spAutoFit/>
          </a:bodyPr>
          <a:lstStyle/>
          <a:p>
            <a:pPr marL="285750" indent="-285750">
              <a:buFont typeface="Arial" panose="020B0604020202020204" pitchFamily="34" charset="0"/>
              <a:buChar char="•"/>
            </a:pPr>
            <a:endParaRPr lang="en-US" sz="2400" b="1" dirty="0">
              <a:solidFill>
                <a:srgbClr val="54316C"/>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dirty="0">
              <a:solidFill>
                <a:srgbClr val="54316C"/>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A8F669AF-0425-4729-993B-57BB8E4D1E92}"/>
              </a:ext>
            </a:extLst>
          </p:cNvPr>
          <p:cNvSpPr/>
          <p:nvPr/>
        </p:nvSpPr>
        <p:spPr>
          <a:xfrm>
            <a:off x="1185000" y="1519237"/>
            <a:ext cx="8763000" cy="4154984"/>
          </a:xfrm>
          <a:prstGeom prst="rect">
            <a:avLst/>
          </a:prstGeom>
        </p:spPr>
        <p:txBody>
          <a:bodyPr wrap="square">
            <a:spAutoFit/>
          </a:bodyPr>
          <a:lstStyle/>
          <a:p>
            <a:pPr marL="12700" lvl="0"/>
            <a:r>
              <a:rPr lang="en-US" sz="2400" dirty="0">
                <a:solidFill>
                  <a:prstClr val="black"/>
                </a:solidFill>
                <a:latin typeface="Arial" panose="020B0604020202020204" pitchFamily="34" charset="0"/>
                <a:cs typeface="Arial" panose="020B0604020202020204" pitchFamily="34" charset="0"/>
              </a:rPr>
              <a:t>Complaints: </a:t>
            </a:r>
          </a:p>
          <a:p>
            <a:pPr marL="355600" lvl="0" indent="-3429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as feedback</a:t>
            </a:r>
          </a:p>
          <a:p>
            <a:pPr marL="355600" lvl="0" indent="-3429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give consumers a voice</a:t>
            </a:r>
          </a:p>
          <a:p>
            <a:pPr marL="355600" lvl="0" indent="-3429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highlight quality improvement opportunities</a:t>
            </a:r>
          </a:p>
          <a:p>
            <a:pPr marL="12700" lvl="0"/>
            <a:endParaRPr lang="en-US" sz="2400" dirty="0">
              <a:solidFill>
                <a:prstClr val="black"/>
              </a:solidFill>
              <a:latin typeface="Arial" panose="020B0604020202020204" pitchFamily="34" charset="0"/>
              <a:cs typeface="Arial" panose="020B0604020202020204" pitchFamily="34" charset="0"/>
            </a:endParaRPr>
          </a:p>
          <a:p>
            <a:pPr marL="12700" lvl="0"/>
            <a:r>
              <a:rPr lang="en-US" sz="2400" dirty="0">
                <a:solidFill>
                  <a:prstClr val="black"/>
                </a:solidFill>
                <a:latin typeface="Arial" panose="020B0604020202020204" pitchFamily="34" charset="0"/>
                <a:cs typeface="Arial" panose="020B0604020202020204" pitchFamily="34" charset="0"/>
              </a:rPr>
              <a:t>Processes for dealing with complaints</a:t>
            </a:r>
          </a:p>
          <a:p>
            <a:pPr marL="469900" indent="-4572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complaint handling standards</a:t>
            </a:r>
          </a:p>
          <a:p>
            <a:pPr marL="469900" indent="-4572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everyone knows the standards and the processes</a:t>
            </a:r>
          </a:p>
          <a:p>
            <a:pPr marL="12700" lvl="0"/>
            <a:endParaRPr lang="en-US" sz="2400" dirty="0">
              <a:solidFill>
                <a:prstClr val="black"/>
              </a:solidFill>
              <a:latin typeface="Arial" panose="020B0604020202020204" pitchFamily="34" charset="0"/>
              <a:cs typeface="Arial" panose="020B0604020202020204" pitchFamily="34" charset="0"/>
            </a:endParaRPr>
          </a:p>
          <a:p>
            <a:pPr marL="12700" lvl="0"/>
            <a:r>
              <a:rPr lang="en-US" sz="2400" dirty="0">
                <a:solidFill>
                  <a:prstClr val="black"/>
                </a:solidFill>
                <a:latin typeface="Arial" panose="020B0604020202020204" pitchFamily="34" charset="0"/>
                <a:cs typeface="Arial" panose="020B0604020202020204" pitchFamily="34" charset="0"/>
              </a:rPr>
              <a:t>Data and information derived from complaints</a:t>
            </a:r>
          </a:p>
          <a:p>
            <a:pPr marL="469900" indent="-457200">
              <a:buFont typeface="Arial" panose="020B0604020202020204" pitchFamily="34" charset="0"/>
              <a:buChar char="•"/>
            </a:pPr>
            <a:r>
              <a:rPr lang="en-US" sz="2400" dirty="0">
                <a:solidFill>
                  <a:prstClr val="black"/>
                </a:solidFill>
                <a:latin typeface="Arial" panose="020B0604020202020204" pitchFamily="34" charset="0"/>
                <a:cs typeface="Arial" panose="020B0604020202020204" pitchFamily="34" charset="0"/>
              </a:rPr>
              <a:t>integrated into all areas of continuous improvement</a:t>
            </a: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027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362200"/>
            <a:ext cx="8881200" cy="3657600"/>
          </a:xfrm>
        </p:spPr>
        <p:txBody>
          <a:bodyPr/>
          <a:lstStyle/>
          <a:p>
            <a:r>
              <a:rPr lang="en-AU" sz="2400" dirty="0"/>
              <a:t>1 February 2017 </a:t>
            </a:r>
          </a:p>
          <a:p>
            <a:pPr marL="342900" indent="-342900">
              <a:buFont typeface="Arial" panose="020B0604020202020204" pitchFamily="34" charset="0"/>
              <a:buChar char="•"/>
            </a:pPr>
            <a:r>
              <a:rPr lang="en-AU" sz="2400" i="1" dirty="0"/>
              <a:t>Health Complaints Act 2016</a:t>
            </a:r>
          </a:p>
          <a:p>
            <a:pPr marL="342900" indent="-342900">
              <a:buFont typeface="Arial" panose="020B0604020202020204" pitchFamily="34" charset="0"/>
              <a:buChar char="•"/>
            </a:pPr>
            <a:r>
              <a:rPr lang="en-AU" sz="2400" dirty="0"/>
              <a:t>Health Complaints Commissioner</a:t>
            </a:r>
          </a:p>
          <a:p>
            <a:endParaRPr lang="en-AU" sz="2400" dirty="0"/>
          </a:p>
          <a:p>
            <a:r>
              <a:rPr lang="en-AU" sz="2400" dirty="0"/>
              <a:t>Powers and responsibilities include:</a:t>
            </a:r>
          </a:p>
          <a:p>
            <a:pPr marL="342900" indent="-342900">
              <a:buFont typeface="Arial" panose="020B0604020202020204" pitchFamily="34" charset="0"/>
              <a:buChar char="•"/>
            </a:pPr>
            <a:r>
              <a:rPr lang="en-AU" sz="2400" dirty="0"/>
              <a:t>complaints resolution</a:t>
            </a:r>
          </a:p>
          <a:p>
            <a:pPr marL="342900" indent="-342900">
              <a:buFont typeface="Arial" panose="020B0604020202020204" pitchFamily="34" charset="0"/>
              <a:buChar char="•"/>
            </a:pPr>
            <a:r>
              <a:rPr lang="en-AU" sz="2400" dirty="0"/>
              <a:t>development of complaint handling standards</a:t>
            </a:r>
          </a:p>
          <a:p>
            <a:pPr marL="342900" indent="-342900">
              <a:buFont typeface="Arial" panose="020B0604020202020204" pitchFamily="34" charset="0"/>
              <a:buChar char="•"/>
            </a:pPr>
            <a:r>
              <a:rPr lang="en-AU" sz="2400" dirty="0"/>
              <a:t>investigations</a:t>
            </a:r>
          </a:p>
          <a:p>
            <a:pPr marL="342900" indent="-342900">
              <a:buFont typeface="Arial" panose="020B0604020202020204" pitchFamily="34" charset="0"/>
              <a:buChar char="•"/>
            </a:pPr>
            <a:endParaRPr lang="en-AU" sz="2400" dirty="0"/>
          </a:p>
          <a:p>
            <a:pPr marL="342900" indent="-342900">
              <a:buFont typeface="Arial" panose="020B0604020202020204" pitchFamily="34" charset="0"/>
              <a:buChar char="•"/>
            </a:pPr>
            <a:endParaRPr lang="en-AU" sz="2400" dirty="0"/>
          </a:p>
          <a:p>
            <a:endParaRPr lang="en-US" sz="2400" dirty="0"/>
          </a:p>
        </p:txBody>
      </p:sp>
      <p:sp>
        <p:nvSpPr>
          <p:cNvPr id="2" name="Title 1"/>
          <p:cNvSpPr>
            <a:spLocks noGrp="1"/>
          </p:cNvSpPr>
          <p:nvPr>
            <p:ph type="title"/>
          </p:nvPr>
        </p:nvSpPr>
        <p:spPr>
          <a:xfrm>
            <a:off x="990600" y="990600"/>
            <a:ext cx="8881200" cy="1219200"/>
          </a:xfrm>
        </p:spPr>
        <p:txBody>
          <a:bodyPr/>
          <a:lstStyle/>
          <a:p>
            <a:r>
              <a:rPr lang="en-AU" dirty="0">
                <a:solidFill>
                  <a:schemeClr val="accent4">
                    <a:lumMod val="75000"/>
                  </a:schemeClr>
                </a:solidFill>
              </a:rPr>
              <a:t>Introduction – overview of the </a:t>
            </a:r>
            <a:r>
              <a:rPr lang="en-AU" dirty="0" err="1">
                <a:solidFill>
                  <a:schemeClr val="accent4">
                    <a:lumMod val="75000"/>
                  </a:schemeClr>
                </a:solidFill>
              </a:rPr>
              <a:t>hcc</a:t>
            </a:r>
            <a:endParaRPr lang="en-AU" dirty="0">
              <a:solidFill>
                <a:schemeClr val="accent4">
                  <a:lumMod val="75000"/>
                </a:schemeClr>
              </a:solidFill>
            </a:endParaRPr>
          </a:p>
        </p:txBody>
      </p:sp>
    </p:spTree>
    <p:extLst>
      <p:ext uri="{BB962C8B-B14F-4D97-AF65-F5344CB8AC3E}">
        <p14:creationId xmlns:p14="http://schemas.microsoft.com/office/powerpoint/2010/main" val="1418378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8229600" cy="502060"/>
          </a:xfrm>
        </p:spPr>
        <p:txBody>
          <a:bodyPr/>
          <a:lstStyle/>
          <a:p>
            <a:r>
              <a:rPr lang="en-AU" dirty="0">
                <a:solidFill>
                  <a:srgbClr val="7030A0"/>
                </a:solidFill>
              </a:rPr>
              <a:t>resources</a:t>
            </a:r>
          </a:p>
        </p:txBody>
      </p:sp>
      <p:sp>
        <p:nvSpPr>
          <p:cNvPr id="3" name="Content Placeholder 2"/>
          <p:cNvSpPr>
            <a:spLocks noGrp="1"/>
          </p:cNvSpPr>
          <p:nvPr>
            <p:ph sz="quarter" idx="10"/>
          </p:nvPr>
        </p:nvSpPr>
        <p:spPr>
          <a:xfrm>
            <a:off x="1371600" y="1626009"/>
            <a:ext cx="7848600" cy="3967931"/>
          </a:xfrm>
        </p:spPr>
        <p:txBody>
          <a:bodyPr/>
          <a:lstStyle/>
          <a:p>
            <a:endParaRPr lang="en-AU" sz="1000" dirty="0"/>
          </a:p>
          <a:p>
            <a:r>
              <a:rPr lang="en-AU" sz="2800" b="1" dirty="0"/>
              <a:t>HCC website -</a:t>
            </a:r>
            <a:r>
              <a:rPr lang="en-AU" sz="2800" b="1" dirty="0">
                <a:latin typeface="Arial" panose="020B0604020202020204" pitchFamily="34" charset="0"/>
                <a:cs typeface="Arial" panose="020B0604020202020204" pitchFamily="34" charset="0"/>
              </a:rPr>
              <a:t> </a:t>
            </a:r>
            <a:r>
              <a:rPr lang="en-AU" sz="2800" b="1" dirty="0">
                <a:latin typeface="Arial" panose="020B0604020202020204" pitchFamily="34" charset="0"/>
                <a:cs typeface="Arial" panose="020B0604020202020204" pitchFamily="34" charset="0"/>
                <a:hlinkClick r:id="rId3"/>
              </a:rPr>
              <a:t>www.hcc.vic.gov.au</a:t>
            </a:r>
            <a:r>
              <a:rPr lang="en-AU" sz="2400" b="1" dirty="0">
                <a:latin typeface="Arial" panose="020B0604020202020204" pitchFamily="34" charset="0"/>
                <a:cs typeface="Arial" panose="020B0604020202020204" pitchFamily="34" charset="0"/>
              </a:rPr>
              <a:t> </a:t>
            </a:r>
          </a:p>
          <a:p>
            <a:r>
              <a:rPr lang="en-AU" sz="2400" dirty="0">
                <a:latin typeface="Arial" panose="020B0604020202020204" pitchFamily="34" charset="0"/>
                <a:cs typeface="Arial" panose="020B0604020202020204" pitchFamily="34" charset="0"/>
              </a:rPr>
              <a:t>Information on:</a:t>
            </a:r>
          </a:p>
          <a:p>
            <a:pPr marL="800100" lvl="1"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what we do; </a:t>
            </a:r>
          </a:p>
          <a:p>
            <a:pPr marL="800100" lvl="1"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legislation under which we operate; </a:t>
            </a:r>
          </a:p>
          <a:p>
            <a:pPr marL="800100" lvl="1"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training and education sessions; and </a:t>
            </a:r>
          </a:p>
          <a:p>
            <a:pPr marL="800100" lvl="1"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resources for the public and health service providers.</a:t>
            </a:r>
          </a:p>
          <a:p>
            <a:pPr marL="342900" indent="-342900">
              <a:buFont typeface="Arial" panose="020B0604020202020204" pitchFamily="34" charset="0"/>
              <a:buChar char="•"/>
            </a:pPr>
            <a:endParaRPr lang="en-AU" sz="10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0200" y="1626009"/>
            <a:ext cx="2095500" cy="4305300"/>
          </a:xfrm>
          <a:prstGeom prst="rect">
            <a:avLst/>
          </a:prstGeom>
          <a:noFill/>
          <a:ln>
            <a:noFill/>
          </a:ln>
          <a:scene3d>
            <a:camera prst="orthographicFront">
              <a:rot lat="0" lon="0" rev="21000000"/>
            </a:camera>
            <a:lightRig rig="threePt" dir="t"/>
          </a:scene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7177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1447800"/>
            <a:ext cx="8839200" cy="1981312"/>
          </a:xfrm>
        </p:spPr>
        <p:txBody>
          <a:bodyPr/>
          <a:lstStyle/>
          <a:p>
            <a:r>
              <a:rPr lang="en-US" dirty="0">
                <a:solidFill>
                  <a:srgbClr val="660066"/>
                </a:solidFill>
              </a:rPr>
              <a:t>ANY</a:t>
            </a:r>
            <a:br>
              <a:rPr lang="en-US" dirty="0">
                <a:solidFill>
                  <a:srgbClr val="660066"/>
                </a:solidFill>
              </a:rPr>
            </a:br>
            <a:r>
              <a:rPr lang="en-US" dirty="0">
                <a:solidFill>
                  <a:srgbClr val="660066"/>
                </a:solidFill>
              </a:rPr>
              <a:t>QUESTIONS?</a:t>
            </a:r>
          </a:p>
        </p:txBody>
      </p:sp>
      <p:sp>
        <p:nvSpPr>
          <p:cNvPr id="3" name="object 2"/>
          <p:cNvSpPr txBox="1"/>
          <p:nvPr/>
        </p:nvSpPr>
        <p:spPr>
          <a:xfrm>
            <a:off x="1143000" y="4267200"/>
            <a:ext cx="4356100" cy="994410"/>
          </a:xfrm>
          <a:prstGeom prst="rect">
            <a:avLst/>
          </a:prstGeom>
        </p:spPr>
        <p:txBody>
          <a:bodyPr vert="horz" wrap="square" lIns="0" tIns="0" rIns="0" bIns="0" rtlCol="0">
            <a:spAutoFit/>
          </a:bodyPr>
          <a:lstStyle/>
          <a:p>
            <a:pPr marL="12700" marR="5080">
              <a:lnSpc>
                <a:spcPct val="100000"/>
              </a:lnSpc>
            </a:pPr>
            <a:r>
              <a:rPr sz="2100" b="1" dirty="0">
                <a:latin typeface="Arial"/>
                <a:cs typeface="Arial"/>
              </a:rPr>
              <a:t>Health Complaints Commissioner  hcc.vic.gov.au</a:t>
            </a:r>
          </a:p>
          <a:p>
            <a:pPr marL="12700">
              <a:lnSpc>
                <a:spcPct val="100000"/>
              </a:lnSpc>
            </a:pPr>
            <a:r>
              <a:rPr sz="2100" b="1" dirty="0">
                <a:latin typeface="Arial"/>
                <a:cs typeface="Arial"/>
              </a:rPr>
              <a:t>1300 582 113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073268"/>
            <a:ext cx="8881200" cy="4175132"/>
          </a:xfrm>
        </p:spPr>
        <p:txBody>
          <a:bodyPr/>
          <a:lstStyle/>
          <a:p>
            <a:r>
              <a:rPr lang="en-AU" sz="2800" b="1" dirty="0"/>
              <a:t>What we do</a:t>
            </a:r>
          </a:p>
          <a:p>
            <a:pPr marL="12700">
              <a:spcAft>
                <a:spcPts val="200"/>
              </a:spcAft>
            </a:pPr>
            <a:r>
              <a:rPr lang="en-AU" sz="2800" dirty="0"/>
              <a:t>We</a:t>
            </a:r>
            <a:r>
              <a:rPr lang="en-AU" sz="2800" b="1" dirty="0"/>
              <a:t>:</a:t>
            </a:r>
          </a:p>
          <a:p>
            <a:pPr marL="355600" indent="-342900">
              <a:spcAft>
                <a:spcPts val="200"/>
              </a:spcAft>
              <a:buFont typeface="Arial" panose="020B0604020202020204" pitchFamily="34" charset="0"/>
              <a:buChar char="•"/>
            </a:pPr>
            <a:r>
              <a:rPr lang="en-AU" sz="2400" dirty="0"/>
              <a:t>resolve complaints</a:t>
            </a:r>
          </a:p>
          <a:p>
            <a:pPr marL="812800" lvl="1" indent="-342900">
              <a:spcAft>
                <a:spcPts val="200"/>
              </a:spcAft>
              <a:buFont typeface="Arial" panose="020B0604020202020204" pitchFamily="34" charset="0"/>
              <a:buChar char="•"/>
            </a:pPr>
            <a:r>
              <a:rPr lang="en-AU" sz="2400" dirty="0"/>
              <a:t>provision of health services</a:t>
            </a:r>
          </a:p>
          <a:p>
            <a:pPr marL="812800" lvl="1" indent="-342900">
              <a:spcAft>
                <a:spcPts val="200"/>
              </a:spcAft>
              <a:buFont typeface="Arial" panose="020B0604020202020204" pitchFamily="34" charset="0"/>
              <a:buChar char="•"/>
            </a:pPr>
            <a:r>
              <a:rPr lang="en-AU" sz="2400" dirty="0"/>
              <a:t>handling of health information</a:t>
            </a:r>
          </a:p>
          <a:p>
            <a:pPr marL="355600" indent="-342900">
              <a:spcAft>
                <a:spcPts val="200"/>
              </a:spcAft>
              <a:buFont typeface="Arial" panose="020B0604020202020204" pitchFamily="34" charset="0"/>
              <a:buChar char="•"/>
            </a:pPr>
            <a:r>
              <a:rPr lang="en-AU" sz="2400" dirty="0"/>
              <a:t>are independent and impartial </a:t>
            </a:r>
          </a:p>
          <a:p>
            <a:pPr marL="355600" indent="-342900">
              <a:spcAft>
                <a:spcPts val="200"/>
              </a:spcAft>
              <a:buFont typeface="Arial" panose="020B0604020202020204" pitchFamily="34" charset="0"/>
              <a:buChar char="•"/>
            </a:pPr>
            <a:r>
              <a:rPr lang="en-US" sz="2400" dirty="0"/>
              <a:t>can accept complaints from anyone, including third parties</a:t>
            </a:r>
          </a:p>
          <a:p>
            <a:pPr marL="355600" indent="-342900">
              <a:spcAft>
                <a:spcPts val="200"/>
              </a:spcAft>
              <a:buFont typeface="Arial" panose="020B0604020202020204" pitchFamily="34" charset="0"/>
              <a:buChar char="•"/>
            </a:pPr>
            <a:r>
              <a:rPr lang="en-US" sz="2400" dirty="0"/>
              <a:t>review complaints data to identify trends and suggest quality improvements</a:t>
            </a:r>
          </a:p>
          <a:p>
            <a:pPr marL="355600" indent="-342900">
              <a:spcAft>
                <a:spcPts val="200"/>
              </a:spcAft>
              <a:buFont typeface="Arial" panose="020B0604020202020204" pitchFamily="34" charset="0"/>
              <a:buChar char="•"/>
            </a:pPr>
            <a:r>
              <a:rPr lang="en-AU" sz="2400" dirty="0"/>
              <a:t>can investigate where a serious risk to the public </a:t>
            </a:r>
          </a:p>
          <a:p>
            <a:pPr marL="355600" indent="-342900">
              <a:spcAft>
                <a:spcPts val="200"/>
              </a:spcAft>
              <a:buFont typeface="Arial" panose="020B0604020202020204" pitchFamily="34" charset="0"/>
              <a:buChar char="•"/>
            </a:pPr>
            <a:endParaRPr lang="en-US" sz="2400" dirty="0"/>
          </a:p>
          <a:p>
            <a:endParaRPr lang="en-US" sz="2400" dirty="0"/>
          </a:p>
        </p:txBody>
      </p:sp>
      <p:sp>
        <p:nvSpPr>
          <p:cNvPr id="2" name="Title 1"/>
          <p:cNvSpPr>
            <a:spLocks noGrp="1"/>
          </p:cNvSpPr>
          <p:nvPr>
            <p:ph type="title"/>
          </p:nvPr>
        </p:nvSpPr>
        <p:spPr>
          <a:xfrm>
            <a:off x="990600" y="990600"/>
            <a:ext cx="8881200" cy="1082669"/>
          </a:xfrm>
        </p:spPr>
        <p:txBody>
          <a:bodyPr/>
          <a:lstStyle/>
          <a:p>
            <a:r>
              <a:rPr lang="en-AU" dirty="0">
                <a:solidFill>
                  <a:schemeClr val="accent4">
                    <a:lumMod val="75000"/>
                  </a:schemeClr>
                </a:solidFill>
              </a:rPr>
              <a:t>introduction – overview of the </a:t>
            </a:r>
            <a:r>
              <a:rPr lang="en-AU" dirty="0" err="1">
                <a:solidFill>
                  <a:schemeClr val="accent4">
                    <a:lumMod val="75000"/>
                  </a:schemeClr>
                </a:solidFill>
              </a:rPr>
              <a:t>hcc</a:t>
            </a:r>
            <a:endParaRPr lang="en-AU" dirty="0">
              <a:solidFill>
                <a:schemeClr val="accent4">
                  <a:lumMod val="75000"/>
                </a:schemeClr>
              </a:solidFill>
            </a:endParaRPr>
          </a:p>
        </p:txBody>
      </p:sp>
    </p:spTree>
    <p:extLst>
      <p:ext uri="{BB962C8B-B14F-4D97-AF65-F5344CB8AC3E}">
        <p14:creationId xmlns:p14="http://schemas.microsoft.com/office/powerpoint/2010/main" val="365031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438400"/>
            <a:ext cx="8881200" cy="3581400"/>
          </a:xfrm>
        </p:spPr>
        <p:txBody>
          <a:bodyPr/>
          <a:lstStyle/>
          <a:p>
            <a:pPr marL="12700">
              <a:spcAft>
                <a:spcPts val="200"/>
              </a:spcAft>
            </a:pPr>
            <a:r>
              <a:rPr lang="en-US" sz="2800" b="1" dirty="0"/>
              <a:t>Issues we commonly see include:</a:t>
            </a:r>
          </a:p>
          <a:p>
            <a:pPr marL="203835" indent="-191135">
              <a:spcAft>
                <a:spcPts val="200"/>
              </a:spcAft>
              <a:buFontTx/>
              <a:buChar char="•"/>
              <a:tabLst>
                <a:tab pos="204470" algn="l"/>
              </a:tabLst>
            </a:pPr>
            <a:r>
              <a:rPr lang="en-US" sz="2400" spc="-5" dirty="0"/>
              <a:t>unsatisfactory</a:t>
            </a:r>
            <a:r>
              <a:rPr lang="en-US" sz="2400" spc="-90" dirty="0"/>
              <a:t> </a:t>
            </a:r>
            <a:r>
              <a:rPr lang="en-US" sz="2400" dirty="0"/>
              <a:t>treatment</a:t>
            </a:r>
            <a:endParaRPr lang="en-US" sz="2400" spc="-5" dirty="0"/>
          </a:p>
          <a:p>
            <a:pPr marL="203835" indent="-191135">
              <a:spcAft>
                <a:spcPts val="200"/>
              </a:spcAft>
              <a:buChar char="•"/>
              <a:tabLst>
                <a:tab pos="204470" algn="l"/>
              </a:tabLst>
            </a:pPr>
            <a:r>
              <a:rPr lang="en-US" sz="2400" spc="-5" dirty="0"/>
              <a:t>unprofessional</a:t>
            </a:r>
            <a:r>
              <a:rPr lang="en-US" sz="2400" spc="-70" dirty="0"/>
              <a:t> </a:t>
            </a:r>
            <a:r>
              <a:rPr lang="en-US" sz="2400" spc="-5" dirty="0"/>
              <a:t>behaviour</a:t>
            </a:r>
            <a:endParaRPr lang="en-US" sz="2400" dirty="0"/>
          </a:p>
          <a:p>
            <a:pPr marL="203835" indent="-191135">
              <a:spcAft>
                <a:spcPts val="200"/>
              </a:spcAft>
              <a:buFontTx/>
              <a:buChar char="•"/>
              <a:tabLst>
                <a:tab pos="204470" algn="l"/>
              </a:tabLst>
            </a:pPr>
            <a:r>
              <a:rPr lang="en-US" sz="2400" spc="-5" dirty="0"/>
              <a:t>poor</a:t>
            </a:r>
            <a:r>
              <a:rPr lang="en-US" sz="2400" spc="-95" dirty="0"/>
              <a:t> </a:t>
            </a:r>
            <a:r>
              <a:rPr lang="en-US" sz="2400" dirty="0"/>
              <a:t>communication about treatment, options, costs </a:t>
            </a:r>
          </a:p>
          <a:p>
            <a:pPr marL="203835" indent="-191135">
              <a:spcAft>
                <a:spcPts val="200"/>
              </a:spcAft>
              <a:buFontTx/>
              <a:buChar char="•"/>
              <a:tabLst>
                <a:tab pos="204470" algn="l"/>
              </a:tabLst>
            </a:pPr>
            <a:r>
              <a:rPr lang="en-US" sz="2400" spc="-5" dirty="0"/>
              <a:t>admission or </a:t>
            </a:r>
            <a:r>
              <a:rPr lang="en-US" sz="2400" dirty="0"/>
              <a:t>referral</a:t>
            </a:r>
            <a:r>
              <a:rPr lang="en-US" sz="2400" spc="-85" dirty="0"/>
              <a:t> </a:t>
            </a:r>
            <a:r>
              <a:rPr lang="en-US" sz="2400" spc="-5" dirty="0"/>
              <a:t>problems</a:t>
            </a:r>
            <a:endParaRPr lang="en-US" sz="2400" dirty="0"/>
          </a:p>
          <a:p>
            <a:pPr marL="203835" indent="-191135">
              <a:spcAft>
                <a:spcPts val="200"/>
              </a:spcAft>
              <a:buFontTx/>
              <a:buChar char="•"/>
              <a:tabLst>
                <a:tab pos="204470" algn="l"/>
              </a:tabLst>
            </a:pPr>
            <a:r>
              <a:rPr lang="en-US" sz="2400" spc="-5" dirty="0"/>
              <a:t>lack of </a:t>
            </a:r>
            <a:r>
              <a:rPr lang="en-US" sz="2400" dirty="0"/>
              <a:t>respect </a:t>
            </a:r>
            <a:r>
              <a:rPr lang="en-US" sz="2400" spc="-5" dirty="0"/>
              <a:t>or</a:t>
            </a:r>
            <a:r>
              <a:rPr lang="en-US" sz="2400" spc="-75" dirty="0"/>
              <a:t> </a:t>
            </a:r>
            <a:r>
              <a:rPr lang="en-US" sz="2400" spc="-5" dirty="0"/>
              <a:t>privacy</a:t>
            </a:r>
            <a:endParaRPr lang="en-US" sz="2400" dirty="0"/>
          </a:p>
          <a:p>
            <a:pPr marL="203835" indent="-191135">
              <a:spcAft>
                <a:spcPts val="200"/>
              </a:spcAft>
              <a:buFontTx/>
              <a:buChar char="•"/>
              <a:tabLst>
                <a:tab pos="204470" algn="l"/>
              </a:tabLst>
            </a:pPr>
            <a:r>
              <a:rPr lang="en-US" sz="2400" dirty="0"/>
              <a:t>mishandled </a:t>
            </a:r>
            <a:r>
              <a:rPr lang="en-US" sz="2400" spc="-5" dirty="0"/>
              <a:t>health</a:t>
            </a:r>
            <a:r>
              <a:rPr lang="en-US" sz="2400" spc="-100" dirty="0"/>
              <a:t> </a:t>
            </a:r>
            <a:r>
              <a:rPr lang="en-US" sz="2400" spc="-5" dirty="0"/>
              <a:t>information</a:t>
            </a:r>
            <a:endParaRPr lang="en-US" sz="2400" dirty="0"/>
          </a:p>
          <a:p>
            <a:pPr marL="342900" indent="-342900">
              <a:buFont typeface="Arial" panose="020B0604020202020204" pitchFamily="34" charset="0"/>
              <a:buChar char="•"/>
            </a:pPr>
            <a:endParaRPr lang="en-AU" sz="2400" dirty="0"/>
          </a:p>
          <a:p>
            <a:endParaRPr lang="en-US" sz="2400" dirty="0"/>
          </a:p>
        </p:txBody>
      </p:sp>
      <p:sp>
        <p:nvSpPr>
          <p:cNvPr id="2" name="Title 1"/>
          <p:cNvSpPr>
            <a:spLocks noGrp="1"/>
          </p:cNvSpPr>
          <p:nvPr>
            <p:ph type="title"/>
          </p:nvPr>
        </p:nvSpPr>
        <p:spPr>
          <a:xfrm>
            <a:off x="990600" y="990600"/>
            <a:ext cx="8881200" cy="1082669"/>
          </a:xfrm>
        </p:spPr>
        <p:txBody>
          <a:bodyPr/>
          <a:lstStyle/>
          <a:p>
            <a:r>
              <a:rPr lang="en-AU" dirty="0">
                <a:solidFill>
                  <a:schemeClr val="accent4">
                    <a:lumMod val="75000"/>
                  </a:schemeClr>
                </a:solidFill>
              </a:rPr>
              <a:t>introduction – overview of the </a:t>
            </a:r>
            <a:r>
              <a:rPr lang="en-AU" dirty="0" err="1">
                <a:solidFill>
                  <a:schemeClr val="accent4">
                    <a:lumMod val="75000"/>
                  </a:schemeClr>
                </a:solidFill>
              </a:rPr>
              <a:t>hcc</a:t>
            </a:r>
            <a:endParaRPr lang="en-AU" dirty="0">
              <a:solidFill>
                <a:schemeClr val="accent4">
                  <a:lumMod val="75000"/>
                </a:schemeClr>
              </a:solidFill>
            </a:endParaRPr>
          </a:p>
        </p:txBody>
      </p:sp>
    </p:spTree>
    <p:extLst>
      <p:ext uri="{BB962C8B-B14F-4D97-AF65-F5344CB8AC3E}">
        <p14:creationId xmlns:p14="http://schemas.microsoft.com/office/powerpoint/2010/main" val="1340528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209800"/>
            <a:ext cx="8881200" cy="4114800"/>
          </a:xfrm>
        </p:spPr>
        <p:txBody>
          <a:bodyPr/>
          <a:lstStyle/>
          <a:p>
            <a:pPr>
              <a:buClr>
                <a:schemeClr val="tx2"/>
              </a:buClr>
              <a:defRPr/>
            </a:pPr>
            <a:r>
              <a:rPr lang="en-AU" altLang="en-US" sz="2800" b="1" dirty="0">
                <a:latin typeface="Arial" panose="020B0604020202020204" pitchFamily="34" charset="0"/>
                <a:ea typeface="ＭＳ Ｐゴシック" pitchFamily="34" charset="-128"/>
                <a:cs typeface="Arial" panose="020B0604020202020204" pitchFamily="34" charset="0"/>
              </a:rPr>
              <a:t>Complaints:</a:t>
            </a:r>
            <a:r>
              <a:rPr lang="en-AU" altLang="en-US" sz="2400" dirty="0">
                <a:latin typeface="Arial" panose="020B0604020202020204" pitchFamily="34" charset="0"/>
                <a:ea typeface="ＭＳ Ｐゴシック" pitchFamily="34" charset="-128"/>
                <a:cs typeface="Arial" panose="020B0604020202020204" pitchFamily="34" charset="0"/>
              </a:rPr>
              <a:t> </a:t>
            </a:r>
          </a:p>
          <a:p>
            <a:pPr marL="800100" lvl="1" indent="-342900">
              <a:lnSpc>
                <a:spcPts val="3500"/>
              </a:lnSpc>
              <a:buClr>
                <a:schemeClr val="tx2"/>
              </a:buClr>
              <a:buFont typeface="Arial" panose="020B0604020202020204" pitchFamily="34" charset="0"/>
              <a:buChar char="•"/>
              <a:defRPr/>
            </a:pPr>
            <a:r>
              <a:rPr lang="en-AU" altLang="en-US" sz="2400" dirty="0">
                <a:latin typeface="Arial" panose="020B0604020202020204" pitchFamily="34" charset="0"/>
                <a:ea typeface="ＭＳ Ｐゴシック" pitchFamily="34" charset="-128"/>
                <a:cs typeface="Arial" panose="020B0604020202020204" pitchFamily="34" charset="0"/>
              </a:rPr>
              <a:t>are inevitable – everyone has a right to make a complaint</a:t>
            </a:r>
          </a:p>
          <a:p>
            <a:pPr marL="800100" lvl="1" indent="-342900">
              <a:lnSpc>
                <a:spcPts val="3500"/>
              </a:lnSpc>
              <a:buClr>
                <a:schemeClr val="tx2"/>
              </a:buClr>
              <a:buFont typeface="Arial" panose="020B0604020202020204" pitchFamily="34" charset="0"/>
              <a:buChar char="•"/>
              <a:defRPr/>
            </a:pPr>
            <a:r>
              <a:rPr lang="en-AU" altLang="en-US" sz="2400" dirty="0">
                <a:latin typeface="Arial" panose="020B0604020202020204" pitchFamily="34" charset="0"/>
                <a:ea typeface="ＭＳ Ｐゴシック" pitchFamily="34" charset="-128"/>
                <a:cs typeface="Arial" panose="020B0604020202020204" pitchFamily="34" charset="0"/>
              </a:rPr>
              <a:t>are not ‘bad’ – no blame, support for staff, build trust</a:t>
            </a:r>
          </a:p>
          <a:p>
            <a:pPr marL="800100" lvl="1" indent="-342900">
              <a:lnSpc>
                <a:spcPts val="3500"/>
              </a:lnSpc>
              <a:buClr>
                <a:schemeClr val="tx2"/>
              </a:buClr>
              <a:buFont typeface="Arial" panose="020B0604020202020204" pitchFamily="34" charset="0"/>
              <a:buChar char="•"/>
              <a:defRPr/>
            </a:pPr>
            <a:r>
              <a:rPr lang="en-AU" altLang="en-US" sz="2400" dirty="0">
                <a:latin typeface="Arial" panose="020B0604020202020204" pitchFamily="34" charset="0"/>
                <a:ea typeface="ＭＳ Ｐゴシック" pitchFamily="34" charset="-128"/>
                <a:cs typeface="Arial" panose="020B0604020202020204" pitchFamily="34" charset="0"/>
              </a:rPr>
              <a:t>are an important part of quality improvement – can be useful if a genuine interest in feedback for improvement</a:t>
            </a:r>
          </a:p>
          <a:p>
            <a:pPr marL="800100" lvl="1" indent="-342900">
              <a:lnSpc>
                <a:spcPts val="3500"/>
              </a:lnSpc>
              <a:buClr>
                <a:schemeClr val="tx2"/>
              </a:buClr>
              <a:buFont typeface="Arial" panose="020B0604020202020204" pitchFamily="34" charset="0"/>
              <a:buChar char="•"/>
              <a:defRPr/>
            </a:pPr>
            <a:r>
              <a:rPr lang="en-AU" altLang="en-US" sz="2400" dirty="0">
                <a:latin typeface="Arial" panose="020B0604020202020204" pitchFamily="34" charset="0"/>
                <a:ea typeface="ＭＳ Ｐゴシック" pitchFamily="34" charset="-128"/>
                <a:cs typeface="Arial" panose="020B0604020202020204" pitchFamily="34" charset="0"/>
              </a:rPr>
              <a:t>give consumers a voice</a:t>
            </a:r>
          </a:p>
          <a:p>
            <a:endParaRPr lang="en-US" sz="2400" dirty="0"/>
          </a:p>
        </p:txBody>
      </p:sp>
      <p:sp>
        <p:nvSpPr>
          <p:cNvPr id="2" name="Title 1"/>
          <p:cNvSpPr>
            <a:spLocks noGrp="1"/>
          </p:cNvSpPr>
          <p:nvPr>
            <p:ph type="title"/>
          </p:nvPr>
        </p:nvSpPr>
        <p:spPr>
          <a:xfrm>
            <a:off x="990600" y="990600"/>
            <a:ext cx="8881200" cy="1082669"/>
          </a:xfrm>
        </p:spPr>
        <p:txBody>
          <a:bodyPr/>
          <a:lstStyle/>
          <a:p>
            <a:r>
              <a:rPr lang="en-AU" dirty="0">
                <a:solidFill>
                  <a:schemeClr val="accent4">
                    <a:lumMod val="75000"/>
                  </a:schemeClr>
                </a:solidFill>
              </a:rPr>
              <a:t>Benefits of good complaint handling</a:t>
            </a:r>
          </a:p>
        </p:txBody>
      </p:sp>
    </p:spTree>
    <p:extLst>
      <p:ext uri="{BB962C8B-B14F-4D97-AF65-F5344CB8AC3E}">
        <p14:creationId xmlns:p14="http://schemas.microsoft.com/office/powerpoint/2010/main" val="141837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209800"/>
            <a:ext cx="8881200" cy="4114800"/>
          </a:xfrm>
        </p:spPr>
        <p:txBody>
          <a:bodyPr/>
          <a:lstStyle/>
          <a:p>
            <a:r>
              <a:rPr lang="en-AU" sz="2800" b="1" dirty="0">
                <a:latin typeface="Arial" panose="020B0604020202020204" pitchFamily="34" charset="0"/>
                <a:cs typeface="Arial" panose="020B0604020202020204" pitchFamily="34" charset="0"/>
              </a:rPr>
              <a:t>Good communication</a:t>
            </a:r>
          </a:p>
          <a:p>
            <a:r>
              <a:rPr lang="en-AU" sz="2400" b="1" dirty="0">
                <a:latin typeface="Arial" panose="020B0604020202020204" pitchFamily="34" charset="0"/>
                <a:cs typeface="Arial" panose="020B0604020202020204" pitchFamily="34" charset="0"/>
              </a:rPr>
              <a:t>How to say sorry...</a:t>
            </a:r>
          </a:p>
          <a:p>
            <a:r>
              <a:rPr lang="en-AU" sz="2400" b="1" dirty="0">
                <a:latin typeface="Arial" panose="020B0604020202020204" pitchFamily="34" charset="0"/>
                <a:cs typeface="Arial" panose="020B0604020202020204" pitchFamily="34" charset="0"/>
              </a:rPr>
              <a:t>…properly</a:t>
            </a:r>
            <a:endParaRPr lang="en-AU" sz="2400" dirty="0">
              <a:latin typeface="Arial" panose="020B0604020202020204" pitchFamily="34" charset="0"/>
              <a:cs typeface="Arial" panose="020B0604020202020204" pitchFamily="34" charset="0"/>
            </a:endParaRPr>
          </a:p>
          <a:p>
            <a:pPr lvl="1"/>
            <a:r>
              <a:rPr lang="en-AU" sz="2400" dirty="0">
                <a:latin typeface="Arial" panose="020B0604020202020204" pitchFamily="34" charset="0"/>
                <a:cs typeface="Arial" panose="020B0604020202020204" pitchFamily="34" charset="0"/>
              </a:rPr>
              <a:t>Recognise the mistake and the harm it caused </a:t>
            </a:r>
          </a:p>
          <a:p>
            <a:pPr marL="800100" lvl="1" indent="-342900">
              <a:buFont typeface="Arial" panose="020B0604020202020204" pitchFamily="34" charset="0"/>
              <a:buChar char="•"/>
            </a:pPr>
            <a:r>
              <a:rPr lang="en-AU" sz="2400" dirty="0">
                <a:latin typeface="Arial" panose="020B0604020202020204" pitchFamily="34" charset="0"/>
                <a:cs typeface="Arial" panose="020B0604020202020204" pitchFamily="34" charset="0"/>
              </a:rPr>
              <a:t>no "template" phrases  </a:t>
            </a:r>
          </a:p>
          <a:p>
            <a:pPr lvl="1"/>
            <a:r>
              <a:rPr lang="en-AU" sz="2400" dirty="0">
                <a:latin typeface="Arial" panose="020B0604020202020204" pitchFamily="34" charset="0"/>
                <a:cs typeface="Arial" panose="020B0604020202020204" pitchFamily="34" charset="0"/>
              </a:rPr>
              <a:t>Take responsibility and acknowledge what occurred  </a:t>
            </a:r>
          </a:p>
          <a:p>
            <a:pPr lvl="1"/>
            <a:r>
              <a:rPr lang="en-AU" sz="2400" dirty="0">
                <a:latin typeface="Arial" panose="020B0604020202020204" pitchFamily="34" charset="0"/>
                <a:cs typeface="Arial" panose="020B0604020202020204" pitchFamily="34" charset="0"/>
              </a:rPr>
              <a:t>Express regret or sympathy</a:t>
            </a:r>
          </a:p>
          <a:p>
            <a:pPr lvl="1"/>
            <a:r>
              <a:rPr lang="en-AU" sz="2400" dirty="0">
                <a:latin typeface="Arial" panose="020B0604020202020204" pitchFamily="34" charset="0"/>
                <a:cs typeface="Arial" panose="020B0604020202020204" pitchFamily="34" charset="0"/>
              </a:rPr>
              <a:t>Reason for what happened </a:t>
            </a:r>
          </a:p>
          <a:p>
            <a:pPr lvl="1"/>
            <a:r>
              <a:rPr lang="en-AU" sz="2400" dirty="0">
                <a:latin typeface="Arial" panose="020B0604020202020204" pitchFamily="34" charset="0"/>
                <a:cs typeface="Arial" panose="020B0604020202020204" pitchFamily="34" charset="0"/>
              </a:rPr>
              <a:t>What is being done to fix it</a:t>
            </a:r>
          </a:p>
          <a:p>
            <a:endParaRPr lang="en-US" sz="2400" dirty="0"/>
          </a:p>
        </p:txBody>
      </p:sp>
      <p:sp>
        <p:nvSpPr>
          <p:cNvPr id="2" name="Title 1"/>
          <p:cNvSpPr>
            <a:spLocks noGrp="1"/>
          </p:cNvSpPr>
          <p:nvPr>
            <p:ph type="title"/>
          </p:nvPr>
        </p:nvSpPr>
        <p:spPr>
          <a:xfrm>
            <a:off x="990600" y="990600"/>
            <a:ext cx="8881200" cy="1082669"/>
          </a:xfrm>
        </p:spPr>
        <p:txBody>
          <a:bodyPr/>
          <a:lstStyle/>
          <a:p>
            <a:r>
              <a:rPr lang="en-AU" dirty="0">
                <a:solidFill>
                  <a:schemeClr val="accent4">
                    <a:lumMod val="75000"/>
                  </a:schemeClr>
                </a:solidFill>
              </a:rPr>
              <a:t>Benefits of good complaint handling</a:t>
            </a:r>
          </a:p>
        </p:txBody>
      </p:sp>
    </p:spTree>
    <p:extLst>
      <p:ext uri="{BB962C8B-B14F-4D97-AF65-F5344CB8AC3E}">
        <p14:creationId xmlns:p14="http://schemas.microsoft.com/office/powerpoint/2010/main" val="83492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2209800"/>
            <a:ext cx="9296400" cy="4114800"/>
          </a:xfrm>
        </p:spPr>
        <p:txBody>
          <a:bodyPr/>
          <a:lstStyle/>
          <a:p>
            <a:r>
              <a:rPr lang="en-US" sz="2400" dirty="0"/>
              <a:t>Builds a culture of feedback, continuous quality improvement and risk management in healthcare providers</a:t>
            </a:r>
          </a:p>
          <a:p>
            <a:pPr>
              <a:lnSpc>
                <a:spcPts val="4000"/>
              </a:lnSpc>
            </a:pPr>
            <a:r>
              <a:rPr lang="en-US" sz="2400" dirty="0"/>
              <a:t>Reduces the number of issues that become formal complaints</a:t>
            </a:r>
          </a:p>
          <a:p>
            <a:pPr>
              <a:lnSpc>
                <a:spcPts val="4000"/>
              </a:lnSpc>
            </a:pPr>
            <a:r>
              <a:rPr lang="en-US" sz="2400" dirty="0"/>
              <a:t>Identifies systemic issues</a:t>
            </a:r>
          </a:p>
          <a:p>
            <a:r>
              <a:rPr lang="en-US" sz="2400" dirty="0"/>
              <a:t>Builds the capacity of healthcare providers to handle complaints internally</a:t>
            </a:r>
          </a:p>
          <a:p>
            <a:pPr>
              <a:lnSpc>
                <a:spcPts val="4000"/>
              </a:lnSpc>
            </a:pPr>
            <a:r>
              <a:rPr lang="en-US" sz="2400" dirty="0"/>
              <a:t>Promotes safe and quality care</a:t>
            </a:r>
          </a:p>
          <a:p>
            <a:pPr marL="285750" indent="-285750">
              <a:buFont typeface="Arial" panose="020B0604020202020204" pitchFamily="34" charset="0"/>
              <a:buChar char="•"/>
            </a:pPr>
            <a:endParaRPr lang="en-US" sz="2400" dirty="0"/>
          </a:p>
          <a:p>
            <a:endParaRPr lang="en-US" sz="2400" dirty="0"/>
          </a:p>
        </p:txBody>
      </p:sp>
      <p:sp>
        <p:nvSpPr>
          <p:cNvPr id="2" name="Title 1"/>
          <p:cNvSpPr>
            <a:spLocks noGrp="1"/>
          </p:cNvSpPr>
          <p:nvPr>
            <p:ph type="title"/>
          </p:nvPr>
        </p:nvSpPr>
        <p:spPr>
          <a:xfrm>
            <a:off x="990600" y="990600"/>
            <a:ext cx="8881200" cy="1082669"/>
          </a:xfrm>
        </p:spPr>
        <p:txBody>
          <a:bodyPr/>
          <a:lstStyle/>
          <a:p>
            <a:r>
              <a:rPr lang="en-AU" dirty="0">
                <a:solidFill>
                  <a:schemeClr val="accent4">
                    <a:lumMod val="75000"/>
                  </a:schemeClr>
                </a:solidFill>
              </a:rPr>
              <a:t>Benefits of GOOD complaint handling</a:t>
            </a:r>
          </a:p>
        </p:txBody>
      </p:sp>
    </p:spTree>
    <p:extLst>
      <p:ext uri="{BB962C8B-B14F-4D97-AF65-F5344CB8AC3E}">
        <p14:creationId xmlns:p14="http://schemas.microsoft.com/office/powerpoint/2010/main" val="1425759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1905000"/>
            <a:ext cx="10591800" cy="3962400"/>
          </a:xfrm>
        </p:spPr>
        <p:txBody>
          <a:bodyPr/>
          <a:lstStyle/>
          <a:p>
            <a:r>
              <a:rPr lang="en-AU" sz="2800" b="1" dirty="0"/>
              <a:t>Legislative basis – </a:t>
            </a:r>
            <a:r>
              <a:rPr lang="en-AU" sz="2800" b="1" i="1" dirty="0"/>
              <a:t>Health Complaints Act 2016</a:t>
            </a:r>
            <a:endParaRPr lang="en-AU" sz="2800" b="1" dirty="0"/>
          </a:p>
          <a:p>
            <a:pPr hangingPunct="0"/>
            <a:r>
              <a:rPr lang="en-AU" sz="2400" b="1" dirty="0">
                <a:latin typeface="Arial" panose="020B0604020202020204" pitchFamily="34" charset="0"/>
                <a:cs typeface="Arial" panose="020B0604020202020204" pitchFamily="34" charset="0"/>
              </a:rPr>
              <a:t>132	Standards for complaint handling</a:t>
            </a:r>
          </a:p>
          <a:p>
            <a:pPr hangingPunct="0"/>
            <a:r>
              <a:rPr lang="en-AU" sz="2000" dirty="0">
                <a:latin typeface="Arial" panose="020B0604020202020204" pitchFamily="34" charset="0"/>
                <a:cs typeface="Arial" panose="020B0604020202020204" pitchFamily="34" charset="0"/>
              </a:rPr>
              <a:t>(1)	The Commissioner must prepare a document that sets out the standards to be met by 	health service providers in handling complaints in respect of the following matters—</a:t>
            </a:r>
          </a:p>
          <a:p>
            <a:pPr hangingPunct="0"/>
            <a:r>
              <a:rPr lang="en-AU" sz="2000" dirty="0">
                <a:latin typeface="Arial" panose="020B0604020202020204" pitchFamily="34" charset="0"/>
                <a:cs typeface="Arial" panose="020B0604020202020204" pitchFamily="34" charset="0"/>
              </a:rPr>
              <a:t>	(a)	the provision of information regarding the making of complaints in an 			accessible form;</a:t>
            </a:r>
          </a:p>
          <a:p>
            <a:pPr hangingPunct="0"/>
            <a:r>
              <a:rPr lang="en-AU" sz="2000" dirty="0">
                <a:latin typeface="Arial" panose="020B0604020202020204" pitchFamily="34" charset="0"/>
                <a:cs typeface="Arial" panose="020B0604020202020204" pitchFamily="34" charset="0"/>
              </a:rPr>
              <a:t>	(b)	the acknowledgement of complaints in a prompt manner;</a:t>
            </a:r>
          </a:p>
          <a:p>
            <a:pPr hangingPunct="0"/>
            <a:r>
              <a:rPr lang="en-AU" sz="2000" dirty="0">
                <a:latin typeface="Arial" panose="020B0604020202020204" pitchFamily="34" charset="0"/>
                <a:cs typeface="Arial" panose="020B0604020202020204" pitchFamily="34" charset="0"/>
              </a:rPr>
              <a:t>	(c)	the requirements to resolve complaints promptly;</a:t>
            </a:r>
          </a:p>
          <a:p>
            <a:pPr hangingPunct="0"/>
            <a:r>
              <a:rPr lang="en-AU" sz="2000" dirty="0">
                <a:latin typeface="Arial" panose="020B0604020202020204" pitchFamily="34" charset="0"/>
                <a:cs typeface="Arial" panose="020B0604020202020204" pitchFamily="34" charset="0"/>
              </a:rPr>
              <a:t>	(d)	keeping each complainant informed about the handling of a relevant 			complaint;</a:t>
            </a:r>
          </a:p>
          <a:p>
            <a:pPr hangingPunct="0"/>
            <a:r>
              <a:rPr lang="en-AU" sz="2000" dirty="0">
                <a:latin typeface="Arial" panose="020B0604020202020204" pitchFamily="34" charset="0"/>
                <a:cs typeface="Arial" panose="020B0604020202020204" pitchFamily="34" charset="0"/>
              </a:rPr>
              <a:t>	(e)	advising each complainant of the outcome of the relevant complaint;</a:t>
            </a:r>
          </a:p>
          <a:p>
            <a:pPr hangingPunct="0"/>
            <a:r>
              <a:rPr lang="en-AU" sz="2000" dirty="0">
                <a:latin typeface="Arial" panose="020B0604020202020204" pitchFamily="34" charset="0"/>
                <a:cs typeface="Arial" panose="020B0604020202020204" pitchFamily="34" charset="0"/>
              </a:rPr>
              <a:t>	</a:t>
            </a:r>
            <a:endParaRPr lang="en-AU" sz="2400" dirty="0"/>
          </a:p>
          <a:p>
            <a:endParaRPr lang="en-US" sz="2400" dirty="0"/>
          </a:p>
        </p:txBody>
      </p:sp>
      <p:sp>
        <p:nvSpPr>
          <p:cNvPr id="2" name="Title 1"/>
          <p:cNvSpPr>
            <a:spLocks noGrp="1"/>
          </p:cNvSpPr>
          <p:nvPr>
            <p:ph type="title"/>
          </p:nvPr>
        </p:nvSpPr>
        <p:spPr>
          <a:xfrm>
            <a:off x="838200" y="822331"/>
            <a:ext cx="9753600" cy="1082669"/>
          </a:xfrm>
        </p:spPr>
        <p:txBody>
          <a:bodyPr/>
          <a:lstStyle/>
          <a:p>
            <a:r>
              <a:rPr lang="en-AU" dirty="0"/>
              <a:t>Complaint handling standards</a:t>
            </a:r>
            <a:endParaRPr lang="en-AU" dirty="0">
              <a:solidFill>
                <a:schemeClr val="accent4">
                  <a:lumMod val="75000"/>
                </a:schemeClr>
              </a:solidFill>
            </a:endParaRPr>
          </a:p>
        </p:txBody>
      </p:sp>
    </p:spTree>
    <p:extLst>
      <p:ext uri="{BB962C8B-B14F-4D97-AF65-F5344CB8AC3E}">
        <p14:creationId xmlns:p14="http://schemas.microsoft.com/office/powerpoint/2010/main" val="3415348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61"/>
          <p:cNvSpPr>
            <a:spLocks noGrp="1"/>
          </p:cNvSpPr>
          <p:nvPr>
            <p:ph sz="quarter" idx="10"/>
          </p:nvPr>
        </p:nvSpPr>
        <p:spPr>
          <a:xfrm>
            <a:off x="1066800" y="1905000"/>
            <a:ext cx="10591800" cy="4267200"/>
          </a:xfrm>
        </p:spPr>
        <p:txBody>
          <a:bodyPr/>
          <a:lstStyle/>
          <a:p>
            <a:r>
              <a:rPr lang="en-AU" sz="2800" b="1" dirty="0"/>
              <a:t>Legislative basis – </a:t>
            </a:r>
            <a:r>
              <a:rPr lang="en-AU" sz="2800" b="1" i="1" dirty="0"/>
              <a:t>Health Complaints Act 2016</a:t>
            </a:r>
            <a:endParaRPr lang="en-AU" sz="2800" b="1" dirty="0"/>
          </a:p>
          <a:p>
            <a:pPr hangingPunct="0"/>
            <a:r>
              <a:rPr lang="en-AU" sz="2400" b="1" dirty="0">
                <a:latin typeface="Arial" panose="020B0604020202020204" pitchFamily="34" charset="0"/>
                <a:cs typeface="Arial" panose="020B0604020202020204" pitchFamily="34" charset="0"/>
              </a:rPr>
              <a:t>132	Standards for complaint handling - contd</a:t>
            </a:r>
          </a:p>
          <a:p>
            <a:pPr hangingPunct="0"/>
            <a:r>
              <a:rPr lang="en-AU" sz="2000" dirty="0">
                <a:latin typeface="Arial" panose="020B0604020202020204" pitchFamily="34" charset="0"/>
                <a:cs typeface="Arial" panose="020B0604020202020204" pitchFamily="34" charset="0"/>
              </a:rPr>
              <a:t>(1)	… 	</a:t>
            </a:r>
          </a:p>
          <a:p>
            <a:pPr hangingPunct="0"/>
            <a:r>
              <a:rPr lang="en-AU" sz="2000" dirty="0">
                <a:latin typeface="Arial" panose="020B0604020202020204" pitchFamily="34" charset="0"/>
                <a:cs typeface="Arial" panose="020B0604020202020204" pitchFamily="34" charset="0"/>
              </a:rPr>
              <a:t>	(f)	keeping personal information confidential;</a:t>
            </a:r>
          </a:p>
          <a:p>
            <a:pPr hangingPunct="0"/>
            <a:r>
              <a:rPr lang="en-AU" sz="2000" dirty="0">
                <a:latin typeface="Arial" panose="020B0604020202020204" pitchFamily="34" charset="0"/>
                <a:cs typeface="Arial" panose="020B0604020202020204" pitchFamily="34" charset="0"/>
              </a:rPr>
              <a:t>	(g)	keeping records of all complaints, complaint handling and outcomes;</a:t>
            </a:r>
          </a:p>
          <a:p>
            <a:pPr hangingPunct="0"/>
            <a:r>
              <a:rPr lang="en-AU" sz="2000" dirty="0">
                <a:latin typeface="Arial" panose="020B0604020202020204" pitchFamily="34" charset="0"/>
                <a:cs typeface="Arial" panose="020B0604020202020204" pitchFamily="34" charset="0"/>
              </a:rPr>
              <a:t>	(h)	any other matter for or with respect to the handling of complaints 	by health 		service providers.</a:t>
            </a:r>
          </a:p>
          <a:p>
            <a:pPr hangingPunct="0"/>
            <a:endParaRPr lang="en-AU" sz="2000" b="1" dirty="0">
              <a:latin typeface="Arial" panose="020B0604020202020204" pitchFamily="34" charset="0"/>
              <a:cs typeface="Arial" panose="020B0604020202020204" pitchFamily="34" charset="0"/>
            </a:endParaRPr>
          </a:p>
          <a:p>
            <a:pPr hangingPunct="0"/>
            <a:r>
              <a:rPr lang="en-AU" sz="2000" b="1" dirty="0">
                <a:latin typeface="Arial" panose="020B0604020202020204" pitchFamily="34" charset="0"/>
                <a:cs typeface="Arial" panose="020B0604020202020204" pitchFamily="34" charset="0"/>
              </a:rPr>
              <a:t>Schedule 1</a:t>
            </a:r>
          </a:p>
          <a:p>
            <a:pPr marL="342900" indent="-342900">
              <a:buFont typeface="Arial" panose="020B0604020202020204" pitchFamily="34" charset="0"/>
              <a:buChar char="•"/>
            </a:pPr>
            <a:r>
              <a:rPr lang="en-AU" sz="2000" dirty="0">
                <a:latin typeface="Arial" panose="020B0604020202020204" pitchFamily="34" charset="0"/>
                <a:cs typeface="Arial" panose="020B0604020202020204" pitchFamily="34" charset="0"/>
              </a:rPr>
              <a:t>interim standards</a:t>
            </a:r>
          </a:p>
          <a:p>
            <a:pPr marL="342900" indent="-342900">
              <a:buFont typeface="Arial" panose="020B0604020202020204" pitchFamily="34" charset="0"/>
              <a:buChar char="•"/>
            </a:pPr>
            <a:endParaRPr lang="en-AU" sz="2400" dirty="0"/>
          </a:p>
          <a:p>
            <a:endParaRPr lang="en-US" sz="2400" dirty="0"/>
          </a:p>
        </p:txBody>
      </p:sp>
      <p:sp>
        <p:nvSpPr>
          <p:cNvPr id="2" name="Title 1"/>
          <p:cNvSpPr>
            <a:spLocks noGrp="1"/>
          </p:cNvSpPr>
          <p:nvPr>
            <p:ph type="title"/>
          </p:nvPr>
        </p:nvSpPr>
        <p:spPr>
          <a:xfrm>
            <a:off x="838200" y="822331"/>
            <a:ext cx="9753600" cy="1082669"/>
          </a:xfrm>
        </p:spPr>
        <p:txBody>
          <a:bodyPr/>
          <a:lstStyle/>
          <a:p>
            <a:r>
              <a:rPr lang="en-AU" dirty="0"/>
              <a:t>Complaint handling standards</a:t>
            </a:r>
            <a:endParaRPr lang="en-AU" dirty="0">
              <a:solidFill>
                <a:schemeClr val="accent4">
                  <a:lumMod val="75000"/>
                </a:schemeClr>
              </a:solidFill>
            </a:endParaRPr>
          </a:p>
        </p:txBody>
      </p:sp>
    </p:spTree>
    <p:extLst>
      <p:ext uri="{BB962C8B-B14F-4D97-AF65-F5344CB8AC3E}">
        <p14:creationId xmlns:p14="http://schemas.microsoft.com/office/powerpoint/2010/main" val="162772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2032</TotalTime>
  <Words>1242</Words>
  <Application>Microsoft Office PowerPoint</Application>
  <PresentationFormat>Widescreen</PresentationFormat>
  <Paragraphs>175</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Complaint  handling standards    via Zoom, 17 December 2020      Karen Cusack, health complaints commissioner   </vt:lpstr>
      <vt:lpstr>Introduction – overview of the hcc</vt:lpstr>
      <vt:lpstr>introduction – overview of the hcc</vt:lpstr>
      <vt:lpstr>introduction – overview of the hcc</vt:lpstr>
      <vt:lpstr>Benefits of good complaint handling</vt:lpstr>
      <vt:lpstr>Benefits of good complaint handling</vt:lpstr>
      <vt:lpstr>Benefits of GOOD complaint handling</vt:lpstr>
      <vt:lpstr>Complaint handling standards</vt:lpstr>
      <vt:lpstr>Complaint handling standards</vt:lpstr>
      <vt:lpstr>Complaint handling standards</vt:lpstr>
      <vt:lpstr>Complaint handling standards</vt:lpstr>
      <vt:lpstr>What the standards cover</vt:lpstr>
      <vt:lpstr>Complaint handling standards - process</vt:lpstr>
      <vt:lpstr>What the standards  cover</vt:lpstr>
      <vt:lpstr>What the standards cover</vt:lpstr>
      <vt:lpstr>What the standards cover</vt:lpstr>
      <vt:lpstr>What the standards cover</vt:lpstr>
      <vt:lpstr>What the standards cover</vt:lpstr>
      <vt:lpstr> summary </vt:lpstr>
      <vt:lpstr>resources</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dc:title>
  <dc:creator>Michael Quin</dc:creator>
  <cp:lastModifiedBy>Leanne Younes (HCC)</cp:lastModifiedBy>
  <cp:revision>106</cp:revision>
  <cp:lastPrinted>2020-11-08T06:33:47Z</cp:lastPrinted>
  <dcterms:created xsi:type="dcterms:W3CDTF">2017-01-12T14:21:53Z</dcterms:created>
  <dcterms:modified xsi:type="dcterms:W3CDTF">2020-12-22T05:55:32Z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2016-12-16T00:00:00Z</vt:filetime>
  </property>
  <property fmtid="{D5CDD505-2E9C-101B-9397-08002B2CF9AE}" pid="3" name="Creator">
    <vt:lpwstr>Adobe InDesign CC 2017 (Macintosh)</vt:lpwstr>
  </property>
  <property fmtid="{D5CDD505-2E9C-101B-9397-08002B2CF9AE}" pid="4" name="LastSaved">
    <vt:filetime>2017-01-12T00:00:00Z</vt:filetime>
  </property>
  <property fmtid="{D5CDD505-2E9C-101B-9397-08002B2CF9AE}" pid="5" name="MSIP_Label_3d6aa9fe-4ab7-4a7c-8e39-ccc0b3ffed53_Enabled">
    <vt:lpwstr>true</vt:lpwstr>
  </property>
  <property fmtid="{D5CDD505-2E9C-101B-9397-08002B2CF9AE}" pid="6" name="MSIP_Label_3d6aa9fe-4ab7-4a7c-8e39-ccc0b3ffed53_SetDate">
    <vt:lpwstr>2020-11-09T05:15:42Z</vt:lpwstr>
  </property>
  <property fmtid="{D5CDD505-2E9C-101B-9397-08002B2CF9AE}" pid="7" name="MSIP_Label_3d6aa9fe-4ab7-4a7c-8e39-ccc0b3ffed53_Method">
    <vt:lpwstr>Privileged</vt:lpwstr>
  </property>
  <property fmtid="{D5CDD505-2E9C-101B-9397-08002B2CF9AE}" pid="8" name="MSIP_Label_3d6aa9fe-4ab7-4a7c-8e39-ccc0b3ffed53_Name">
    <vt:lpwstr>3d6aa9fe-4ab7-4a7c-8e39-ccc0b3ffed53</vt:lpwstr>
  </property>
  <property fmtid="{D5CDD505-2E9C-101B-9397-08002B2CF9AE}" pid="9" name="MSIP_Label_3d6aa9fe-4ab7-4a7c-8e39-ccc0b3ffed53_SiteId">
    <vt:lpwstr>c0e0601f-0fac-449c-9c88-a104c4eb9f28</vt:lpwstr>
  </property>
  <property fmtid="{D5CDD505-2E9C-101B-9397-08002B2CF9AE}" pid="10" name="MSIP_Label_3d6aa9fe-4ab7-4a7c-8e39-ccc0b3ffed53_ActionId">
    <vt:lpwstr>9ee6713d-1c17-4679-b12f-a2e7687a6959</vt:lpwstr>
  </property>
  <property fmtid="{D5CDD505-2E9C-101B-9397-08002B2CF9AE}" pid="11" name="MSIP_Label_3d6aa9fe-4ab7-4a7c-8e39-ccc0b3ffed53_ContentBits">
    <vt:lpwstr>0</vt:lpwstr>
  </property>
</Properties>
</file>